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sldIdLst>
    <p:sldId id="273" r:id="rId2"/>
    <p:sldId id="259" r:id="rId3"/>
    <p:sldId id="258" r:id="rId4"/>
    <p:sldId id="271" r:id="rId5"/>
    <p:sldId id="262" r:id="rId6"/>
    <p:sldId id="272" r:id="rId7"/>
    <p:sldId id="261" r:id="rId8"/>
    <p:sldId id="263" r:id="rId9"/>
    <p:sldId id="267" r:id="rId10"/>
  </p:sldIdLst>
  <p:sldSz cx="10691813" cy="7559675"/>
  <p:notesSz cx="7559675" cy="1069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1" y="1"/>
            <a:ext cx="2695229" cy="7559676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1894" y="1237197"/>
            <a:ext cx="7709799" cy="2631887"/>
          </a:xfrm>
        </p:spPr>
        <p:txBody>
          <a:bodyPr anchor="b">
            <a:normAutofit/>
          </a:bodyPr>
          <a:lstStyle>
            <a:lvl1pPr algn="l">
              <a:defRPr sz="529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1894" y="3970580"/>
            <a:ext cx="7709799" cy="1825171"/>
          </a:xfrm>
        </p:spPr>
        <p:txBody>
          <a:bodyPr>
            <a:normAutofit/>
          </a:bodyPr>
          <a:lstStyle>
            <a:lvl1pPr marL="0" indent="0" algn="l">
              <a:buNone/>
              <a:defRPr sz="2205" cap="all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3001" y="5963746"/>
            <a:ext cx="2405658" cy="402483"/>
          </a:xfrm>
        </p:spPr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1892" y="5963746"/>
            <a:ext cx="4494286" cy="402483"/>
          </a:xfrm>
        </p:spPr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485" y="5963744"/>
            <a:ext cx="676209" cy="402483"/>
          </a:xfrm>
        </p:spPr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4722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64" y="4745097"/>
            <a:ext cx="8692671" cy="903187"/>
          </a:xfrm>
        </p:spPr>
        <p:txBody>
          <a:bodyPr anchor="b">
            <a:normAutofit/>
          </a:bodyPr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00964" y="668472"/>
            <a:ext cx="8692671" cy="3637394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527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924" y="5648283"/>
            <a:ext cx="8691359" cy="752299"/>
          </a:xfrm>
        </p:spPr>
        <p:txBody>
          <a:bodyPr>
            <a:normAutofit/>
          </a:bodyPr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319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05" y="671971"/>
            <a:ext cx="8687058" cy="3779838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964" y="4871791"/>
            <a:ext cx="8685746" cy="151193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1553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60" y="671972"/>
            <a:ext cx="8158078" cy="3029634"/>
          </a:xfrm>
        </p:spPr>
        <p:txBody>
          <a:bodyPr anchor="ctr">
            <a:normAutofit/>
          </a:bodyPr>
          <a:lstStyle>
            <a:lvl1pPr>
              <a:defRPr sz="39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08925" y="3709903"/>
            <a:ext cx="7675356" cy="605136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964" y="4750887"/>
            <a:ext cx="8687100" cy="1641894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4489" y="791967"/>
            <a:ext cx="53459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40743" y="3047870"/>
            <a:ext cx="534591" cy="644607"/>
          </a:xfrm>
          <a:prstGeom prst="rect">
            <a:avLst/>
          </a:prstGeom>
        </p:spPr>
        <p:txBody>
          <a:bodyPr vert="horz" lIns="100796" tIns="50398" rIns="100796" bIns="5039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81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242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64" y="2352387"/>
            <a:ext cx="8687099" cy="2768833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924" y="5134202"/>
            <a:ext cx="8685787" cy="1257349"/>
          </a:xfrm>
        </p:spPr>
        <p:txBody>
          <a:bodyPr anchor="t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6857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00967" y="671971"/>
            <a:ext cx="8687097" cy="209991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0964" y="2948100"/>
            <a:ext cx="2803530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00965" y="3704068"/>
            <a:ext cx="2802078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9239" y="2951596"/>
            <a:ext cx="2792557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59239" y="3707564"/>
            <a:ext cx="2793339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86225" y="2948100"/>
            <a:ext cx="2801837" cy="755968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886225" y="3704068"/>
            <a:ext cx="2801837" cy="2679657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821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00965" y="671971"/>
            <a:ext cx="8687097" cy="209991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00966" y="4855251"/>
            <a:ext cx="2802076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66" y="2939871"/>
            <a:ext cx="2802076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00966" y="5490475"/>
            <a:ext cx="2802076" cy="90152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689" y="4855251"/>
            <a:ext cx="2806601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36690" y="2939871"/>
            <a:ext cx="2805321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35409" y="5490472"/>
            <a:ext cx="2806601" cy="893252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86334" y="4855250"/>
            <a:ext cx="2798131" cy="63522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205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886225" y="2939871"/>
            <a:ext cx="2801838" cy="1679928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984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886225" y="5490471"/>
            <a:ext cx="2801837" cy="893255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950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03363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29763" y="671971"/>
            <a:ext cx="1758300" cy="57117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0963" y="671971"/>
            <a:ext cx="6795151" cy="571175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710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8600" y="632520"/>
            <a:ext cx="8974440" cy="1141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97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8600" y="1960560"/>
            <a:ext cx="8974440" cy="3966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72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1000967" y="681801"/>
            <a:ext cx="8687097" cy="162985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1000967" y="2479643"/>
            <a:ext cx="8687097" cy="39040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6539371" y="6485224"/>
            <a:ext cx="2405658" cy="402483"/>
          </a:xfrm>
        </p:spPr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0965" y="6485223"/>
            <a:ext cx="5471582" cy="402483"/>
          </a:xfrm>
        </p:spPr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11853" y="6485222"/>
            <a:ext cx="676209" cy="402483"/>
          </a:xfrm>
        </p:spPr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965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64" y="1564436"/>
            <a:ext cx="8687098" cy="3144614"/>
          </a:xfrm>
        </p:spPr>
        <p:txBody>
          <a:bodyPr anchor="b">
            <a:normAutofit/>
          </a:bodyPr>
          <a:lstStyle>
            <a:lvl1pPr>
              <a:defRPr sz="39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64" y="4877040"/>
            <a:ext cx="8687098" cy="1515436"/>
          </a:xfrm>
        </p:spPr>
        <p:txBody>
          <a:bodyPr>
            <a:normAutofit/>
          </a:bodyPr>
          <a:lstStyle>
            <a:lvl1pPr marL="0" indent="0">
              <a:buNone/>
              <a:defRPr sz="1984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619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0964" y="2479642"/>
            <a:ext cx="4278119" cy="39040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2" y="2479642"/>
            <a:ext cx="4275331" cy="39040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311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64" y="682474"/>
            <a:ext cx="8687098" cy="1629178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529" y="2479642"/>
            <a:ext cx="4017555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0964" y="3387853"/>
            <a:ext cx="4278120" cy="29958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73293" y="2479641"/>
            <a:ext cx="4014768" cy="908210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646" b="0" cap="all" baseline="0">
                <a:solidFill>
                  <a:schemeClr val="tx1"/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3387853"/>
            <a:ext cx="4275331" cy="29958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7201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712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323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607" y="671972"/>
            <a:ext cx="3381564" cy="1807668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746" y="653305"/>
            <a:ext cx="5166315" cy="5730421"/>
          </a:xfrm>
        </p:spPr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5607" y="2479642"/>
            <a:ext cx="3381564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1518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967" y="671971"/>
            <a:ext cx="4389398" cy="1807671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0930" y="671971"/>
            <a:ext cx="4037133" cy="5711757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527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0965" y="2479642"/>
            <a:ext cx="4389401" cy="3904084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746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6706" y="1"/>
            <a:ext cx="10572283" cy="7559676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967" y="681801"/>
            <a:ext cx="8687097" cy="162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0967" y="2479643"/>
            <a:ext cx="8687097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9371" y="6485224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&lt;date/heure&gt;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0965" y="6485223"/>
            <a:ext cx="5471582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fr-FR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&lt;pied de page&gt;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1853" y="6485222"/>
            <a:ext cx="67620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89FA6928-9ABA-43E3-91AB-0F7ECF4CF844}" type="slidenum">
              <a:rPr lang="fr-F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‹N°›</a:t>
            </a:fld>
            <a:endParaRPr lang="fr-F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5449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3968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120000"/>
        </a:lnSpc>
        <a:spcBef>
          <a:spcPts val="1102"/>
        </a:spcBef>
        <a:buSzPct val="125000"/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120000"/>
        </a:lnSpc>
        <a:spcBef>
          <a:spcPts val="551"/>
        </a:spcBef>
        <a:buSzPct val="125000"/>
        <a:buFont typeface="Arial" panose="020B0604020202020204" pitchFamily="34" charset="0"/>
        <a:buChar char="•"/>
        <a:defRPr sz="154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f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EA07C4-21D6-81EC-5A29-E16EF6862D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r="5065"/>
          <a:stretch/>
        </p:blipFill>
        <p:spPr>
          <a:xfrm>
            <a:off x="2483619" y="0"/>
            <a:ext cx="5262377" cy="4396062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sp>
        <p:nvSpPr>
          <p:cNvPr id="7" name="ZoneTexte 6"/>
          <p:cNvSpPr txBox="1"/>
          <p:nvPr/>
        </p:nvSpPr>
        <p:spPr>
          <a:xfrm>
            <a:off x="3068323" y="5203575"/>
            <a:ext cx="4992296" cy="1187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Bienvenue au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centre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rulan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à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Trégastel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– Côte de Granit Rose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CE3860-BA82-ADFE-7756-F764E3C88BD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483619" y="5424209"/>
            <a:ext cx="864000" cy="847080"/>
          </a:xfrm>
          <a:prstGeom prst="rect">
            <a:avLst/>
          </a:prstGeom>
          <a:ln>
            <a:noFill/>
          </a:ln>
        </p:spPr>
      </p:pic>
      <p:pic>
        <p:nvPicPr>
          <p:cNvPr id="6" name="Image 5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57C07854-444C-84CC-A46A-7D43885A4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7" y="6149855"/>
            <a:ext cx="1952628" cy="1256132"/>
          </a:xfrm>
          <a:prstGeom prst="rect">
            <a:avLst/>
          </a:prstGeom>
        </p:spPr>
      </p:pic>
      <p:pic>
        <p:nvPicPr>
          <p:cNvPr id="15" name="Image 14" descr="Une image contenant hippocampe, cercle&#10;&#10;Description générée automatiquement">
            <a:extLst>
              <a:ext uri="{FF2B5EF4-FFF2-40B4-BE49-F238E27FC236}">
                <a16:creationId xmlns:a16="http://schemas.microsoft.com/office/drawing/2014/main" id="{A608A8DD-8CEB-9863-2FF5-1559EFEFE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85" y="793280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2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74435" y="946298"/>
            <a:ext cx="147974" cy="33436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692913" y="2848720"/>
            <a:ext cx="1365504" cy="137769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35870321-20FC-CB09-BAF5-3CF5003A8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96" y="6055723"/>
            <a:ext cx="1920240" cy="13502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BB9C81-B7EB-6B1E-FA49-002EDA75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9977"/>
            <a:ext cx="10691813" cy="5669350"/>
          </a:xfrm>
          <a:prstGeom prst="rect">
            <a:avLst/>
          </a:prstGeom>
        </p:spPr>
      </p:pic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BB7896D6-B132-3C67-9E0A-2CF74D947C17}"/>
              </a:ext>
            </a:extLst>
          </p:cNvPr>
          <p:cNvSpPr/>
          <p:nvPr/>
        </p:nvSpPr>
        <p:spPr>
          <a:xfrm>
            <a:off x="4597758" y="5238052"/>
            <a:ext cx="334850" cy="38173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75823"/>
            <a:ext cx="3373243" cy="36799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285" y="445739"/>
            <a:ext cx="2950351" cy="1882529"/>
          </a:xfrm>
          <a:prstGeom prst="rect">
            <a:avLst/>
          </a:prstGeom>
        </p:spPr>
      </p:pic>
      <p:cxnSp>
        <p:nvCxnSpPr>
          <p:cNvPr id="12" name="Connecteur droit avec flèche 11"/>
          <p:cNvCxnSpPr>
            <a:cxnSpLocks/>
          </p:cNvCxnSpPr>
          <p:nvPr/>
        </p:nvCxnSpPr>
        <p:spPr>
          <a:xfrm flipV="1">
            <a:off x="421896" y="782201"/>
            <a:ext cx="7447096" cy="4096311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>
            <a:cxnSpLocks/>
          </p:cNvCxnSpPr>
          <p:nvPr/>
        </p:nvCxnSpPr>
        <p:spPr>
          <a:xfrm flipH="1">
            <a:off x="4932608" y="946298"/>
            <a:ext cx="2846231" cy="42686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1DD01903-905C-5E2C-866B-921ABDE8DCFB}"/>
              </a:ext>
            </a:extLst>
          </p:cNvPr>
          <p:cNvSpPr txBox="1"/>
          <p:nvPr/>
        </p:nvSpPr>
        <p:spPr>
          <a:xfrm>
            <a:off x="965915" y="4878512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Bretagne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9A4639-A718-0169-17D3-DACFA0FDEFB1}"/>
              </a:ext>
            </a:extLst>
          </p:cNvPr>
          <p:cNvSpPr txBox="1"/>
          <p:nvPr/>
        </p:nvSpPr>
        <p:spPr>
          <a:xfrm>
            <a:off x="8596892" y="597535"/>
            <a:ext cx="1503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Côtes d’Armor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FCE7BD-1697-A512-90CF-5DD3DFB3CE90}"/>
              </a:ext>
            </a:extLst>
          </p:cNvPr>
          <p:cNvSpPr txBox="1"/>
          <p:nvPr/>
        </p:nvSpPr>
        <p:spPr>
          <a:xfrm>
            <a:off x="3304823" y="1825014"/>
            <a:ext cx="104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Trégastel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1B8F96-9AE8-FAD6-E2B2-5D7407C76FB6}"/>
              </a:ext>
            </a:extLst>
          </p:cNvPr>
          <p:cNvSpPr txBox="1"/>
          <p:nvPr/>
        </p:nvSpPr>
        <p:spPr>
          <a:xfrm>
            <a:off x="4833585" y="5273533"/>
            <a:ext cx="350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Gïte</a:t>
            </a:r>
            <a:r>
              <a:rPr lang="fr-FR" b="1" dirty="0">
                <a:solidFill>
                  <a:schemeClr val="tx2"/>
                </a:solidFill>
              </a:rPr>
              <a:t> – Centre découverte de </a:t>
            </a:r>
            <a:r>
              <a:rPr lang="fr-FR" b="1" dirty="0" err="1">
                <a:solidFill>
                  <a:schemeClr val="tx2"/>
                </a:solidFill>
              </a:rPr>
              <a:t>Rulan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936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B9691C3-2490-6A57-BBCF-5A9714F51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4189"/>
          <a:stretch/>
        </p:blipFill>
        <p:spPr>
          <a:xfrm>
            <a:off x="5" y="-1"/>
            <a:ext cx="5262375" cy="4312065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sp>
        <p:nvSpPr>
          <p:cNvPr id="7" name="ZoneTexte 6"/>
          <p:cNvSpPr txBox="1"/>
          <p:nvPr/>
        </p:nvSpPr>
        <p:spPr>
          <a:xfrm>
            <a:off x="3764739" y="4828042"/>
            <a:ext cx="4992296" cy="11876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L’extérieur</a:t>
            </a:r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 du </a:t>
            </a:r>
            <a:r>
              <a:rPr lang="en-US" sz="2400" dirty="0" err="1">
                <a:solidFill>
                  <a:schemeClr val="tx1">
                    <a:alpha val="80000"/>
                  </a:schemeClr>
                </a:solidFill>
              </a:rPr>
              <a:t>centre</a:t>
            </a:r>
            <a:endParaRPr lang="en-US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" name="Image 3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531F4358-FD45-AD11-58E5-F3CF99C30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495" y="6129825"/>
            <a:ext cx="1920240" cy="13502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8782D3E-E83B-3FEA-75BE-410A60A4B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943" y="0"/>
            <a:ext cx="5346870" cy="417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44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B642D72-244F-45E9-A32A-BCFCE9E8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F923EF-CB07-40C3-B673-2E83F92E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34C424-A519-4D35-9D94-0157B593A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8" name="Rectangle 5">
                <a:extLst>
                  <a:ext uri="{FF2B5EF4-FFF2-40B4-BE49-F238E27FC236}">
                    <a16:creationId xmlns:a16="http://schemas.microsoft.com/office/drawing/2014/main" id="{6AB79813-04EC-46F4-8C8B-1D1356EC1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ECD8EE9-F779-406B-9C94-04D8E9811D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9AB2AFE-A614-4144-9807-3F7893DF6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E29E9E76-26CD-4D24-812D-DD56AAED7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E3F1079E-B8EC-4B05-AA37-63C7C29B72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1094342F-EA7D-40C6-898F-52A57771EB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43F5917-4AF3-4F33-81F8-1694E9FCC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9EFCE348-FC65-4BCF-B628-F3223F7FA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D8651C7-AC54-4854-8ECA-6EF2DEB48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5CE95394-1C1A-4EFB-9758-6DA46C556B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BADE6C5A-700A-4438-9E37-8B674625EF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6">
                <a:extLst>
                  <a:ext uri="{FF2B5EF4-FFF2-40B4-BE49-F238E27FC236}">
                    <a16:creationId xmlns:a16="http://schemas.microsoft.com/office/drawing/2014/main" id="{BB4248E5-87FA-4714-B0F6-CAE3AD2CD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C566090B-A75C-4A80-8674-EE6ECBB2D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26A867C4-8E57-499E-AF7F-9851B2A6D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677E69C-1F9C-4A10-BD18-3FDEB7C51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Freeform 20">
                <a:extLst>
                  <a:ext uri="{FF2B5EF4-FFF2-40B4-BE49-F238E27FC236}">
                    <a16:creationId xmlns:a16="http://schemas.microsoft.com/office/drawing/2014/main" id="{DFE7B14E-E548-4F90-B46F-6357D7B68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Rectangle 21">
                <a:extLst>
                  <a:ext uri="{FF2B5EF4-FFF2-40B4-BE49-F238E27FC236}">
                    <a16:creationId xmlns:a16="http://schemas.microsoft.com/office/drawing/2014/main" id="{C894B33B-3347-4843-9ED7-BB1D7CBD25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B1C82400-1058-477A-BC99-A04014F57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E7E90E7D-C085-4E27-89EC-F63F8D762B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id="{A8996128-A3A8-49B6-BB10-17DB9C10EA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76C823F5-2D3E-485F-A301-8DE30DB2F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6">
                <a:extLst>
                  <a:ext uri="{FF2B5EF4-FFF2-40B4-BE49-F238E27FC236}">
                    <a16:creationId xmlns:a16="http://schemas.microsoft.com/office/drawing/2014/main" id="{ECE4ADC3-47ED-458A-84D1-4A7492F670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24E0816A-39D5-40EC-ADA7-DD007F6C9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28">
                <a:extLst>
                  <a:ext uri="{FF2B5EF4-FFF2-40B4-BE49-F238E27FC236}">
                    <a16:creationId xmlns:a16="http://schemas.microsoft.com/office/drawing/2014/main" id="{201990A4-7A78-4A45-AD25-4352E8218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37F90063-29B0-4253-B958-9D0918E92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0">
                <a:extLst>
                  <a:ext uri="{FF2B5EF4-FFF2-40B4-BE49-F238E27FC236}">
                    <a16:creationId xmlns:a16="http://schemas.microsoft.com/office/drawing/2014/main" id="{FA12D28A-1FFD-4051-8DCA-A1C67182BC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075502AF-634E-4C10-A62C-F49F51ACB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231916-A9AD-49FA-B5FE-8FFD5BE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F3A20DDE-9699-473E-90A0-7FF6431B7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CB2F2DAB-FEEE-4C1A-880D-12E7662D0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0EE14B60-AE36-47C3-AE14-98BD450D3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F4A1D5E5-A84E-4E4D-B5E6-65AEAA19A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E496497F-F30C-4B25-9CBF-3CAD4A96B3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A4A7B32D-16D6-4795-9E64-B626DB56D1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B0BC9C13-95BF-4AA5-9FC3-A4A0878645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FC5ABB33-3337-4A94-A656-825D83EB8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FA43FA5E-6287-418D-BE93-3B4F58F83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426C1686-605F-4AC4-B5D3-32FF8D20A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7EDB7-1437-4689-AD93-051AAE63F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0691815" cy="7559676"/>
            <a:chOff x="0" y="-1"/>
            <a:chExt cx="12192003" cy="6858001"/>
          </a:xfrm>
        </p:grpSpPr>
        <p:sp useBgFill="1">
          <p:nvSpPr>
            <p:cNvPr id="57" name="Rectangle 56">
              <a:extLst>
                <a:ext uri="{FF2B5EF4-FFF2-40B4-BE49-F238E27FC236}">
                  <a16:creationId xmlns:a16="http://schemas.microsoft.com/office/drawing/2014/main" id="{CB9622E9-83EA-45FB-8EC1-4477B9101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9B668750-4C89-47F1-9591-BE7F26A0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F4A3706-CD49-4455-81DC-365A2D51C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50407" y="0"/>
            <a:ext cx="2021427" cy="7559674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A089F841-E435-4B8D-82BD-263C9553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DAA38AAA-0F1D-404C-A14F-A9EA519B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79592AD6-0042-4811-8CA3-4FF820B0B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8">
              <a:extLst>
                <a:ext uri="{FF2B5EF4-FFF2-40B4-BE49-F238E27FC236}">
                  <a16:creationId xmlns:a16="http://schemas.microsoft.com/office/drawing/2014/main" id="{E8D67C8B-8012-4B05-8119-C932C5E96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EABE68F1-9E8A-4E95-A606-23B237E77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C35B2031-B854-4606-BCDA-0BBF8332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15A77494-4229-4AB1-BB6A-2EA9193FF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ECC3FBA-4EBA-4179-A671-1042C678B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02B530CD-3385-4D4F-AC32-CAB1C9DDA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56227A7A-DA96-4E2B-B066-2554F98BF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607021BA-15C6-4D7A-A774-B7B1F2ED3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DC06C301-0EAD-447D-A966-8C7AB94A3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E686DF40-6765-4FBC-A7F8-9AF946D71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A1330CAA-984A-4FD3-A574-5377DF768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3461CAFE-EF80-4C38-A27B-6E6847F2B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C96CB611-34ED-41F3-B15D-F6B17B5E5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6D93242F-91B7-4F52-801F-9CEE2987D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72209AFA-8B7F-46AE-80BC-7CD5E8175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283D5E20-6411-476C-8A6A-27F019149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E35069A2-A355-4382-8898-3D35D040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2B8F4B12-C56F-43C9-B678-11BE48DBE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8072F38D-DAD7-4A73-A1C3-356C48C41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282751AD-3FCC-4A00-B6EB-CD4AEE37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8EA220D4-1126-4A10-B0C9-60A5E99D7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1C7FF311-C877-42AD-8656-6ADF9E8B0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1D21197-E4E6-4974-8717-7A884C470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8999D374-7231-438C-AAFF-586E90D7A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2E99439A-BBE6-47F9-9B2E-08FB842D3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Rectangle 33">
              <a:extLst>
                <a:ext uri="{FF2B5EF4-FFF2-40B4-BE49-F238E27FC236}">
                  <a16:creationId xmlns:a16="http://schemas.microsoft.com/office/drawing/2014/main" id="{326BBA6A-787A-4927-9CEA-4EF2315E8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9EBCF724-BD4F-4763-96EA-3B49A019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514181B4-343A-468A-A7A3-A24EA1843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CA203802-8F2C-4810-86C3-9F5C8A8C5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49DE1B83-157A-4C15-9CDD-0890D4102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79FF2CFC-9520-4047-97BA-B9F21A5A8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51DF22B1-CEB5-4249-BD3A-994A6EDDF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25FAC49F-4726-4ED1-832D-A07808F71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59C42689-6633-4333-9462-1733BC620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60B37CFD-CC7B-44E0-8F09-78895A966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F9074772-C2EC-4132-B934-4F0148F07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CD64CD1E-7C60-4B15-A6BD-0CDEC2532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Rectangle 45">
              <a:extLst>
                <a:ext uri="{FF2B5EF4-FFF2-40B4-BE49-F238E27FC236}">
                  <a16:creationId xmlns:a16="http://schemas.microsoft.com/office/drawing/2014/main" id="{76656787-08EB-4D3E-843B-3003DA325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BDDC6CD8-3C85-4154-8CA7-C90055C99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64A47505-37C3-4DFD-B6A0-BACBE89A8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4FB147B4-C2A1-46AE-B6B5-BB05027FA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49">
              <a:extLst>
                <a:ext uri="{FF2B5EF4-FFF2-40B4-BE49-F238E27FC236}">
                  <a16:creationId xmlns:a16="http://schemas.microsoft.com/office/drawing/2014/main" id="{A962EF7A-E05D-47DA-BA74-C8629D93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50">
              <a:extLst>
                <a:ext uri="{FF2B5EF4-FFF2-40B4-BE49-F238E27FC236}">
                  <a16:creationId xmlns:a16="http://schemas.microsoft.com/office/drawing/2014/main" id="{2C8FDFCC-308B-4955-A813-DFAC66312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51">
              <a:extLst>
                <a:ext uri="{FF2B5EF4-FFF2-40B4-BE49-F238E27FC236}">
                  <a16:creationId xmlns:a16="http://schemas.microsoft.com/office/drawing/2014/main" id="{52D46068-8CFB-4E0B-9543-28A7ECADD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52">
              <a:extLst>
                <a:ext uri="{FF2B5EF4-FFF2-40B4-BE49-F238E27FC236}">
                  <a16:creationId xmlns:a16="http://schemas.microsoft.com/office/drawing/2014/main" id="{E47AE856-C4BB-48CF-B2A2-AFB0579F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53">
              <a:extLst>
                <a:ext uri="{FF2B5EF4-FFF2-40B4-BE49-F238E27FC236}">
                  <a16:creationId xmlns:a16="http://schemas.microsoft.com/office/drawing/2014/main" id="{3338C43C-6074-4421-97E9-0B983238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54">
              <a:extLst>
                <a:ext uri="{FF2B5EF4-FFF2-40B4-BE49-F238E27FC236}">
                  <a16:creationId xmlns:a16="http://schemas.microsoft.com/office/drawing/2014/main" id="{910D8CF2-8086-4C4C-89E1-A82DB5DFF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55">
              <a:extLst>
                <a:ext uri="{FF2B5EF4-FFF2-40B4-BE49-F238E27FC236}">
                  <a16:creationId xmlns:a16="http://schemas.microsoft.com/office/drawing/2014/main" id="{FADABDD3-D22B-4229-8038-A9BBB372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56">
              <a:extLst>
                <a:ext uri="{FF2B5EF4-FFF2-40B4-BE49-F238E27FC236}">
                  <a16:creationId xmlns:a16="http://schemas.microsoft.com/office/drawing/2014/main" id="{7D9568FC-37BC-470C-93A5-8983D0C12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57">
              <a:extLst>
                <a:ext uri="{FF2B5EF4-FFF2-40B4-BE49-F238E27FC236}">
                  <a16:creationId xmlns:a16="http://schemas.microsoft.com/office/drawing/2014/main" id="{5786181E-9BC0-4551-9B1F-D58636404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Freeform 58">
              <a:extLst>
                <a:ext uri="{FF2B5EF4-FFF2-40B4-BE49-F238E27FC236}">
                  <a16:creationId xmlns:a16="http://schemas.microsoft.com/office/drawing/2014/main" id="{AD321C02-50D5-45DB-A66C-B77BFCA1D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r="14047"/>
          <a:stretch/>
        </p:blipFill>
        <p:spPr>
          <a:xfrm>
            <a:off x="-4908" y="1"/>
            <a:ext cx="4089617" cy="3778088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5787"/>
          <a:stretch/>
        </p:blipFill>
        <p:spPr>
          <a:xfrm>
            <a:off x="4094940" y="10"/>
            <a:ext cx="2528637" cy="37785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r="754"/>
          <a:stretch/>
        </p:blipFill>
        <p:spPr>
          <a:xfrm>
            <a:off x="-19026" y="3772838"/>
            <a:ext cx="6628485" cy="3781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74412C7-7BA6-412B-93CA-2C8CE9E6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8234" y="-511"/>
            <a:ext cx="2320" cy="377983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7379047" y="1865186"/>
            <a:ext cx="2585468" cy="2917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Situé</a:t>
            </a:r>
            <a:r>
              <a:rPr lang="en-US" sz="2400" dirty="0"/>
              <a:t> au </a:t>
            </a:r>
            <a:r>
              <a:rPr lang="en-US" sz="2400" dirty="0" err="1"/>
              <a:t>niveau</a:t>
            </a:r>
            <a:r>
              <a:rPr lang="en-US" sz="2400" dirty="0"/>
              <a:t> de la Côte de Granit Rose et </a:t>
            </a:r>
            <a:r>
              <a:rPr lang="en-US" sz="2400" dirty="0" err="1"/>
              <a:t>proche</a:t>
            </a:r>
            <a:r>
              <a:rPr lang="en-US" sz="2400" dirty="0"/>
              <a:t> de </a:t>
            </a:r>
            <a:r>
              <a:rPr lang="en-US" sz="2400" dirty="0" err="1"/>
              <a:t>plusieurs</a:t>
            </a:r>
            <a:r>
              <a:rPr lang="en-US" sz="2400" dirty="0"/>
              <a:t> sites </a:t>
            </a:r>
            <a:r>
              <a:rPr lang="en-US" sz="2400" dirty="0" err="1"/>
              <a:t>remarquables</a:t>
            </a:r>
            <a:r>
              <a:rPr lang="en-US" sz="2400" dirty="0"/>
              <a:t>…</a:t>
            </a:r>
            <a:endParaRPr lang="en-US" dirty="0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5459D2F-D834-4D12-A2D5-D08685B26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6165" y="-511"/>
            <a:ext cx="2321" cy="756018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D5510ED-8B38-4431-85A0-01F45D6C0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908" y="3778089"/>
            <a:ext cx="662848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3" name="Image 2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4802AC7D-33F2-903A-A3F3-49BCB7C81E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81" y="6070290"/>
            <a:ext cx="1920240" cy="135026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9CBDC35-DB4D-0A9C-822B-28EF2C52E4CF}"/>
              </a:ext>
            </a:extLst>
          </p:cNvPr>
          <p:cNvSpPr txBox="1"/>
          <p:nvPr/>
        </p:nvSpPr>
        <p:spPr>
          <a:xfrm>
            <a:off x="-25462" y="701721"/>
            <a:ext cx="2585468" cy="9070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2400" dirty="0"/>
              <a:t>Vallée des </a:t>
            </a:r>
            <a:r>
              <a:rPr lang="en-US" sz="2400" dirty="0" err="1"/>
              <a:t>Traouieros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6E14C9-2690-34A9-4B79-4F199628E623}"/>
              </a:ext>
            </a:extLst>
          </p:cNvPr>
          <p:cNvSpPr txBox="1"/>
          <p:nvPr/>
        </p:nvSpPr>
        <p:spPr>
          <a:xfrm>
            <a:off x="4147378" y="2802020"/>
            <a:ext cx="1836485" cy="60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2400" dirty="0" err="1"/>
              <a:t>Ploumanach</a:t>
            </a:r>
            <a:r>
              <a:rPr lang="en-US" sz="2400" dirty="0"/>
              <a:t>’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4545B5-FFA3-CBE7-6C12-640208005C79}"/>
              </a:ext>
            </a:extLst>
          </p:cNvPr>
          <p:cNvSpPr txBox="1"/>
          <p:nvPr/>
        </p:nvSpPr>
        <p:spPr>
          <a:xfrm>
            <a:off x="4369355" y="6964599"/>
            <a:ext cx="1632586" cy="52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2400" dirty="0"/>
              <a:t>Ile </a:t>
            </a:r>
            <a:r>
              <a:rPr lang="en-US" sz="2400" dirty="0" err="1"/>
              <a:t>Renote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7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5ACD94DE-DE21-4A9D-8875-A1539BE21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8F3053C-AA2D-43E7-9127-59111DE0E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59025B1-E34F-4772-B2CC-DA9B705D4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85E8FDD9-55D5-48E9-BD0F-41FA02C5AD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2C147D99-21B5-462F-B3D9-2D04FC67D8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3A84E48A-5D81-47C8-9B35-7891B51623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A7C08433-35BE-4A5A-9C1F-B37DEB4827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D0B8201B-0CB0-4F9E-ACB0-DD75292348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10">
                <a:extLst>
                  <a:ext uri="{FF2B5EF4-FFF2-40B4-BE49-F238E27FC236}">
                    <a16:creationId xmlns:a16="http://schemas.microsoft.com/office/drawing/2014/main" id="{888D2777-7FAE-47C4-9E1A-3C4D015CFB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CE168F44-CB11-4900-AC9E-3EBEC80160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A0F39381-D3B3-4EBE-80AB-F3AA4D1889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3">
                <a:extLst>
                  <a:ext uri="{FF2B5EF4-FFF2-40B4-BE49-F238E27FC236}">
                    <a16:creationId xmlns:a16="http://schemas.microsoft.com/office/drawing/2014/main" id="{F8B41A7C-3B6F-4BEF-B1FA-4869947AE7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9A08FB39-6EFB-4948-88F2-6EB113F1051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15">
                <a:extLst>
                  <a:ext uri="{FF2B5EF4-FFF2-40B4-BE49-F238E27FC236}">
                    <a16:creationId xmlns:a16="http://schemas.microsoft.com/office/drawing/2014/main" id="{32489CF5-34F9-4676-8FC8-EA47623A9F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16">
                <a:extLst>
                  <a:ext uri="{FF2B5EF4-FFF2-40B4-BE49-F238E27FC236}">
                    <a16:creationId xmlns:a16="http://schemas.microsoft.com/office/drawing/2014/main" id="{6E6A81FE-6687-4E45-86EE-506158CFC0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085F56DC-138C-4970-A499-1F8C4FBADF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2241CFC6-2DD5-4908-95FF-C76F3F4327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EAE9ABAC-3BE1-44E6-A764-8B7884E839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20">
                <a:extLst>
                  <a:ext uri="{FF2B5EF4-FFF2-40B4-BE49-F238E27FC236}">
                    <a16:creationId xmlns:a16="http://schemas.microsoft.com/office/drawing/2014/main" id="{39874D11-3018-499B-BD78-11BB954BDF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9D4461D3-04C7-495D-BA09-8D5311E9DA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22">
                <a:extLst>
                  <a:ext uri="{FF2B5EF4-FFF2-40B4-BE49-F238E27FC236}">
                    <a16:creationId xmlns:a16="http://schemas.microsoft.com/office/drawing/2014/main" id="{BF405972-B14C-45E8-9F0C-E2F11F1CF0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23">
                <a:extLst>
                  <a:ext uri="{FF2B5EF4-FFF2-40B4-BE49-F238E27FC236}">
                    <a16:creationId xmlns:a16="http://schemas.microsoft.com/office/drawing/2014/main" id="{D7939026-A689-46F4-97AC-5F68665D7D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24">
                <a:extLst>
                  <a:ext uri="{FF2B5EF4-FFF2-40B4-BE49-F238E27FC236}">
                    <a16:creationId xmlns:a16="http://schemas.microsoft.com/office/drawing/2014/main" id="{8AD9F31C-5CF7-45EE-907A-3074488127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93412351-62FA-4EF3-8FE2-4CDD8397B9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84A81491-A1EB-46E3-9E73-11B93428CD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E7727744-4F0E-4AA2-97BC-0C44AB354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4575AD90-731F-4996-AA04-86E5EC8CB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231A78D3-96D9-4A22-BC29-8274B016C0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DFF31CA2-144E-493E-A135-83B83452AB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C1ED7F8F-8F7D-4634-8EF1-3DC871518A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51DBAB3-1986-470D-B778-24F7953C7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7" name="Freeform 32">
                <a:extLst>
                  <a:ext uri="{FF2B5EF4-FFF2-40B4-BE49-F238E27FC236}">
                    <a16:creationId xmlns:a16="http://schemas.microsoft.com/office/drawing/2014/main" id="{921E27E2-FB87-421E-898F-0AD31CBC4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33">
                <a:extLst>
                  <a:ext uri="{FF2B5EF4-FFF2-40B4-BE49-F238E27FC236}">
                    <a16:creationId xmlns:a16="http://schemas.microsoft.com/office/drawing/2014/main" id="{C9479707-E515-4B3C-9493-72190DDB2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34">
                <a:extLst>
                  <a:ext uri="{FF2B5EF4-FFF2-40B4-BE49-F238E27FC236}">
                    <a16:creationId xmlns:a16="http://schemas.microsoft.com/office/drawing/2014/main" id="{9FF90DFA-7702-4558-8B3D-756D81D85A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35">
                <a:extLst>
                  <a:ext uri="{FF2B5EF4-FFF2-40B4-BE49-F238E27FC236}">
                    <a16:creationId xmlns:a16="http://schemas.microsoft.com/office/drawing/2014/main" id="{558A4777-3BE1-4000-9CB4-73048552F5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36">
                <a:extLst>
                  <a:ext uri="{FF2B5EF4-FFF2-40B4-BE49-F238E27FC236}">
                    <a16:creationId xmlns:a16="http://schemas.microsoft.com/office/drawing/2014/main" id="{2A041A71-3C90-472C-AC37-21EFE0786D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37">
                <a:extLst>
                  <a:ext uri="{FF2B5EF4-FFF2-40B4-BE49-F238E27FC236}">
                    <a16:creationId xmlns:a16="http://schemas.microsoft.com/office/drawing/2014/main" id="{8FC1DCF1-A0C3-4803-9B5B-29A6C245A4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Freeform 38">
                <a:extLst>
                  <a:ext uri="{FF2B5EF4-FFF2-40B4-BE49-F238E27FC236}">
                    <a16:creationId xmlns:a16="http://schemas.microsoft.com/office/drawing/2014/main" id="{71612D3E-4DBC-49B9-86B5-FCD82B1B1E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CB1CF104-08B0-46F6-ABBF-649AC5A702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40">
                <a:extLst>
                  <a:ext uri="{FF2B5EF4-FFF2-40B4-BE49-F238E27FC236}">
                    <a16:creationId xmlns:a16="http://schemas.microsoft.com/office/drawing/2014/main" id="{FCE7D9F8-F405-4677-A45F-EDBB7F1685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Rectangle 41">
                <a:extLst>
                  <a:ext uri="{FF2B5EF4-FFF2-40B4-BE49-F238E27FC236}">
                    <a16:creationId xmlns:a16="http://schemas.microsoft.com/office/drawing/2014/main" id="{7347872F-3F7B-4ADF-BC95-429727E82D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B1C6FC3-0FE6-4434-9E4B-EAFBA0A70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0691815" cy="7559676"/>
            <a:chOff x="0" y="-1"/>
            <a:chExt cx="12192003" cy="6858001"/>
          </a:xfrm>
        </p:grpSpPr>
        <p:sp useBgFill="1">
          <p:nvSpPr>
            <p:cNvPr id="56" name="Rectangle 55">
              <a:extLst>
                <a:ext uri="{FF2B5EF4-FFF2-40B4-BE49-F238E27FC236}">
                  <a16:creationId xmlns:a16="http://schemas.microsoft.com/office/drawing/2014/main" id="{9156B579-F859-47C9-8CE6-6AA5A6D2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5D373606-D644-43C0-8B02-C662AABC39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CF91339-3F26-4B01-8848-0F6E5575A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50407" y="0"/>
            <a:ext cx="2021427" cy="7559674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0" name="Rectangle 5">
              <a:extLst>
                <a:ext uri="{FF2B5EF4-FFF2-40B4-BE49-F238E27FC236}">
                  <a16:creationId xmlns:a16="http://schemas.microsoft.com/office/drawing/2014/main" id="{427B1D67-3EFB-4795-BC0A-61BC061C2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7571FBAA-7DDE-485C-BF13-85E6632D7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7">
              <a:extLst>
                <a:ext uri="{FF2B5EF4-FFF2-40B4-BE49-F238E27FC236}">
                  <a16:creationId xmlns:a16="http://schemas.microsoft.com/office/drawing/2014/main" id="{2C3516AC-3270-4ABA-A2BC-E8F32B8A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Rectangle 8">
              <a:extLst>
                <a:ext uri="{FF2B5EF4-FFF2-40B4-BE49-F238E27FC236}">
                  <a16:creationId xmlns:a16="http://schemas.microsoft.com/office/drawing/2014/main" id="{F5FA18A4-61A5-473D-AEC7-9E909F8CF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Freeform 9">
              <a:extLst>
                <a:ext uri="{FF2B5EF4-FFF2-40B4-BE49-F238E27FC236}">
                  <a16:creationId xmlns:a16="http://schemas.microsoft.com/office/drawing/2014/main" id="{C22DBFE3-3815-4E85-8A6B-9A0771223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10">
              <a:extLst>
                <a:ext uri="{FF2B5EF4-FFF2-40B4-BE49-F238E27FC236}">
                  <a16:creationId xmlns:a16="http://schemas.microsoft.com/office/drawing/2014/main" id="{B2F02F6C-35B9-40A1-ADD1-036A80BCF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1">
              <a:extLst>
                <a:ext uri="{FF2B5EF4-FFF2-40B4-BE49-F238E27FC236}">
                  <a16:creationId xmlns:a16="http://schemas.microsoft.com/office/drawing/2014/main" id="{B5C332AB-BA01-4BBD-A363-4F5835545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2">
              <a:extLst>
                <a:ext uri="{FF2B5EF4-FFF2-40B4-BE49-F238E27FC236}">
                  <a16:creationId xmlns:a16="http://schemas.microsoft.com/office/drawing/2014/main" id="{6E313214-2528-4C88-8226-BB2A2E1335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3">
              <a:extLst>
                <a:ext uri="{FF2B5EF4-FFF2-40B4-BE49-F238E27FC236}">
                  <a16:creationId xmlns:a16="http://schemas.microsoft.com/office/drawing/2014/main" id="{DF892018-DF6D-48D5-8AB7-5957595B55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93A850A7-4500-4CC7-A5FD-A1FA7993E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FACAA825-3475-43C7-ADCE-DB6FAADA5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00451685-350B-4B89-A512-13A23216B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04A404C7-A995-4BE4-8673-CA014AE11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E534A8D-4535-4FED-B9CD-C0F0D6AF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F0A1DEDA-0C4E-4927-BFAF-02516CF53A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20">
              <a:extLst>
                <a:ext uri="{FF2B5EF4-FFF2-40B4-BE49-F238E27FC236}">
                  <a16:creationId xmlns:a16="http://schemas.microsoft.com/office/drawing/2014/main" id="{B21E2F8B-1724-4328-B646-445DE4F1F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21">
              <a:extLst>
                <a:ext uri="{FF2B5EF4-FFF2-40B4-BE49-F238E27FC236}">
                  <a16:creationId xmlns:a16="http://schemas.microsoft.com/office/drawing/2014/main" id="{808DAA0B-E999-4DEC-BE7C-3F412C332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22">
              <a:extLst>
                <a:ext uri="{FF2B5EF4-FFF2-40B4-BE49-F238E27FC236}">
                  <a16:creationId xmlns:a16="http://schemas.microsoft.com/office/drawing/2014/main" id="{EBCE22A2-2EE0-4E15-8505-600937FEE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3">
              <a:extLst>
                <a:ext uri="{FF2B5EF4-FFF2-40B4-BE49-F238E27FC236}">
                  <a16:creationId xmlns:a16="http://schemas.microsoft.com/office/drawing/2014/main" id="{4D772DD9-073C-47A0-ADB9-7D2CFAECFC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24">
              <a:extLst>
                <a:ext uri="{FF2B5EF4-FFF2-40B4-BE49-F238E27FC236}">
                  <a16:creationId xmlns:a16="http://schemas.microsoft.com/office/drawing/2014/main" id="{5C0B35F2-7DE3-4A0C-8C50-DA08120AB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F14C7442-00C7-49C1-AE8A-A719816AD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7CA8A798-2044-4FD0-8CBC-178C1BD8C3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6F446AA7-D2E4-4DF2-BB12-AD2DCC8E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C00BD973-DDA6-4969-BFBC-2910297E2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05C12429-8F61-4D99-8793-3146BA57C2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30">
              <a:extLst>
                <a:ext uri="{FF2B5EF4-FFF2-40B4-BE49-F238E27FC236}">
                  <a16:creationId xmlns:a16="http://schemas.microsoft.com/office/drawing/2014/main" id="{E461EF39-CD5C-4EB8-8D62-9E14932E6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31">
              <a:extLst>
                <a:ext uri="{FF2B5EF4-FFF2-40B4-BE49-F238E27FC236}">
                  <a16:creationId xmlns:a16="http://schemas.microsoft.com/office/drawing/2014/main" id="{93938A9D-031B-498C-AEE7-3D4A64AAD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32">
              <a:extLst>
                <a:ext uri="{FF2B5EF4-FFF2-40B4-BE49-F238E27FC236}">
                  <a16:creationId xmlns:a16="http://schemas.microsoft.com/office/drawing/2014/main" id="{3765635E-E9CA-438E-9AA1-5D5EFD497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Rectangle 33">
              <a:extLst>
                <a:ext uri="{FF2B5EF4-FFF2-40B4-BE49-F238E27FC236}">
                  <a16:creationId xmlns:a16="http://schemas.microsoft.com/office/drawing/2014/main" id="{21546E38-8BDD-49C3-B3AD-D4933FCBC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Freeform 34">
              <a:extLst>
                <a:ext uri="{FF2B5EF4-FFF2-40B4-BE49-F238E27FC236}">
                  <a16:creationId xmlns:a16="http://schemas.microsoft.com/office/drawing/2014/main" id="{6D89E49E-3AB6-4DC0-91E7-92EF1C6A8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35">
              <a:extLst>
                <a:ext uri="{FF2B5EF4-FFF2-40B4-BE49-F238E27FC236}">
                  <a16:creationId xmlns:a16="http://schemas.microsoft.com/office/drawing/2014/main" id="{D1303FFC-7F2E-462B-B11D-86F3D81BF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36">
              <a:extLst>
                <a:ext uri="{FF2B5EF4-FFF2-40B4-BE49-F238E27FC236}">
                  <a16:creationId xmlns:a16="http://schemas.microsoft.com/office/drawing/2014/main" id="{DE25E1F8-55DE-4DC5-81A4-37DA75E4E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37">
              <a:extLst>
                <a:ext uri="{FF2B5EF4-FFF2-40B4-BE49-F238E27FC236}">
                  <a16:creationId xmlns:a16="http://schemas.microsoft.com/office/drawing/2014/main" id="{8CDED82A-A993-4523-9441-FCF49CB5D1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38">
              <a:extLst>
                <a:ext uri="{FF2B5EF4-FFF2-40B4-BE49-F238E27FC236}">
                  <a16:creationId xmlns:a16="http://schemas.microsoft.com/office/drawing/2014/main" id="{C1AFE111-B375-493C-A21D-134FCBDBC8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39">
              <a:extLst>
                <a:ext uri="{FF2B5EF4-FFF2-40B4-BE49-F238E27FC236}">
                  <a16:creationId xmlns:a16="http://schemas.microsoft.com/office/drawing/2014/main" id="{037BF4E5-6D6E-482A-A24A-E320E1D0E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40">
              <a:extLst>
                <a:ext uri="{FF2B5EF4-FFF2-40B4-BE49-F238E27FC236}">
                  <a16:creationId xmlns:a16="http://schemas.microsoft.com/office/drawing/2014/main" id="{38214D87-DD5D-4691-BF55-F27072701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41">
              <a:extLst>
                <a:ext uri="{FF2B5EF4-FFF2-40B4-BE49-F238E27FC236}">
                  <a16:creationId xmlns:a16="http://schemas.microsoft.com/office/drawing/2014/main" id="{6D3FBDE6-C313-4C44-B971-B34635468D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42">
              <a:extLst>
                <a:ext uri="{FF2B5EF4-FFF2-40B4-BE49-F238E27FC236}">
                  <a16:creationId xmlns:a16="http://schemas.microsoft.com/office/drawing/2014/main" id="{F528E702-4734-4CAB-97C7-737D868F5A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43">
              <a:extLst>
                <a:ext uri="{FF2B5EF4-FFF2-40B4-BE49-F238E27FC236}">
                  <a16:creationId xmlns:a16="http://schemas.microsoft.com/office/drawing/2014/main" id="{88136305-A716-46EA-A45F-7787C694F2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44">
              <a:extLst>
                <a:ext uri="{FF2B5EF4-FFF2-40B4-BE49-F238E27FC236}">
                  <a16:creationId xmlns:a16="http://schemas.microsoft.com/office/drawing/2014/main" id="{4187204B-C8DD-44A6-AC1A-F21D18F66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Rectangle 45">
              <a:extLst>
                <a:ext uri="{FF2B5EF4-FFF2-40B4-BE49-F238E27FC236}">
                  <a16:creationId xmlns:a16="http://schemas.microsoft.com/office/drawing/2014/main" id="{6DD06B75-D598-40D9-B8BF-9721316E7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Freeform 46">
              <a:extLst>
                <a:ext uri="{FF2B5EF4-FFF2-40B4-BE49-F238E27FC236}">
                  <a16:creationId xmlns:a16="http://schemas.microsoft.com/office/drawing/2014/main" id="{E8D513EA-D2F2-4B72-8C9F-0F2ADA523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47">
              <a:extLst>
                <a:ext uri="{FF2B5EF4-FFF2-40B4-BE49-F238E27FC236}">
                  <a16:creationId xmlns:a16="http://schemas.microsoft.com/office/drawing/2014/main" id="{0D147329-C850-46D8-9986-D14AC9140E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48">
              <a:extLst>
                <a:ext uri="{FF2B5EF4-FFF2-40B4-BE49-F238E27FC236}">
                  <a16:creationId xmlns:a16="http://schemas.microsoft.com/office/drawing/2014/main" id="{5573F0D3-BA73-4060-8D3B-07BEC55F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49">
              <a:extLst>
                <a:ext uri="{FF2B5EF4-FFF2-40B4-BE49-F238E27FC236}">
                  <a16:creationId xmlns:a16="http://schemas.microsoft.com/office/drawing/2014/main" id="{5323672F-2475-40AC-8C0F-6CD7324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50">
              <a:extLst>
                <a:ext uri="{FF2B5EF4-FFF2-40B4-BE49-F238E27FC236}">
                  <a16:creationId xmlns:a16="http://schemas.microsoft.com/office/drawing/2014/main" id="{7B0EF5E8-887B-446C-9459-0707ECE3D9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51">
              <a:extLst>
                <a:ext uri="{FF2B5EF4-FFF2-40B4-BE49-F238E27FC236}">
                  <a16:creationId xmlns:a16="http://schemas.microsoft.com/office/drawing/2014/main" id="{29BE4652-0F1E-4519-8787-62EBB3D87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52">
              <a:extLst>
                <a:ext uri="{FF2B5EF4-FFF2-40B4-BE49-F238E27FC236}">
                  <a16:creationId xmlns:a16="http://schemas.microsoft.com/office/drawing/2014/main" id="{4A268FBD-6879-416B-8AB0-73BF73637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53">
              <a:extLst>
                <a:ext uri="{FF2B5EF4-FFF2-40B4-BE49-F238E27FC236}">
                  <a16:creationId xmlns:a16="http://schemas.microsoft.com/office/drawing/2014/main" id="{3D986CF2-B129-4550-A27B-8C82C9CAC9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54">
              <a:extLst>
                <a:ext uri="{FF2B5EF4-FFF2-40B4-BE49-F238E27FC236}">
                  <a16:creationId xmlns:a16="http://schemas.microsoft.com/office/drawing/2014/main" id="{E340F934-32AF-4C03-9AFD-1D54DF4C1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55">
              <a:extLst>
                <a:ext uri="{FF2B5EF4-FFF2-40B4-BE49-F238E27FC236}">
                  <a16:creationId xmlns:a16="http://schemas.microsoft.com/office/drawing/2014/main" id="{0D58128A-77AD-4168-874A-4CADD56CC6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56">
              <a:extLst>
                <a:ext uri="{FF2B5EF4-FFF2-40B4-BE49-F238E27FC236}">
                  <a16:creationId xmlns:a16="http://schemas.microsoft.com/office/drawing/2014/main" id="{1AA9BAAA-B13C-4A0A-BDED-AF91E0615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57">
              <a:extLst>
                <a:ext uri="{FF2B5EF4-FFF2-40B4-BE49-F238E27FC236}">
                  <a16:creationId xmlns:a16="http://schemas.microsoft.com/office/drawing/2014/main" id="{9FC52BEC-DF15-46FD-9B22-B3CF0A3F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58">
              <a:extLst>
                <a:ext uri="{FF2B5EF4-FFF2-40B4-BE49-F238E27FC236}">
                  <a16:creationId xmlns:a16="http://schemas.microsoft.com/office/drawing/2014/main" id="{95ACC0BA-E65B-447A-B0FE-80BCFF4C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6" b="12036"/>
          <a:stretch/>
        </p:blipFill>
        <p:spPr>
          <a:xfrm>
            <a:off x="-4908" y="1"/>
            <a:ext cx="6628485" cy="3778088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1986"/>
          <a:stretch/>
        </p:blipFill>
        <p:spPr>
          <a:xfrm>
            <a:off x="-4908" y="3778089"/>
            <a:ext cx="6628485" cy="3781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sp>
        <p:nvSpPr>
          <p:cNvPr id="7" name="ZoneTexte 6"/>
          <p:cNvSpPr txBox="1"/>
          <p:nvPr/>
        </p:nvSpPr>
        <p:spPr>
          <a:xfrm>
            <a:off x="7589852" y="1653169"/>
            <a:ext cx="2585468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Hébergement</a:t>
            </a:r>
            <a:endParaRPr lang="en-US" sz="2400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1 </a:t>
            </a:r>
            <a:r>
              <a:rPr lang="en-US" sz="2400" dirty="0" err="1"/>
              <a:t>bâtiment</a:t>
            </a:r>
            <a:r>
              <a:rPr lang="en-US" sz="2400" dirty="0"/>
              <a:t> sur 3 </a:t>
            </a:r>
            <a:r>
              <a:rPr lang="en-US" sz="2400" dirty="0" err="1"/>
              <a:t>niveaux</a:t>
            </a:r>
            <a:r>
              <a:rPr lang="en-US" sz="2400" dirty="0"/>
              <a:t> </a:t>
            </a:r>
            <a:r>
              <a:rPr lang="en-US" sz="2400" dirty="0" err="1"/>
              <a:t>agrémenté</a:t>
            </a:r>
            <a:r>
              <a:rPr lang="en-US" sz="2400" dirty="0"/>
              <a:t> PMR, PMI qui </a:t>
            </a:r>
            <a:r>
              <a:rPr lang="en-US" sz="2400" dirty="0" err="1"/>
              <a:t>comptent</a:t>
            </a:r>
            <a:r>
              <a:rPr lang="en-US" sz="2400" dirty="0"/>
              <a:t> 68  </a:t>
            </a:r>
            <a:r>
              <a:rPr lang="en-US" sz="2400" dirty="0" err="1"/>
              <a:t>couchages</a:t>
            </a:r>
            <a:endParaRPr lang="en-US" sz="2400" dirty="0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79CECD47-BAAC-4DB7-9799-B92EA5BD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6165" y="-511"/>
            <a:ext cx="2321" cy="756018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42B5FFEC-000D-4A6E-A8E7-0549AD40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908" y="3778089"/>
            <a:ext cx="662848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3" name="Image 2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CA8C9D6C-FCB2-45B2-11ED-A595F00BDB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957" y="6095791"/>
            <a:ext cx="1920240" cy="13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00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FD3BFD04-77D1-4FB5-A159-35084E2C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12">
            <a:extLst>
              <a:ext uri="{FF2B5EF4-FFF2-40B4-BE49-F238E27FC236}">
                <a16:creationId xmlns:a16="http://schemas.microsoft.com/office/drawing/2014/main" id="{30B85FB2-B686-4546-B01D-17A122BAC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5CCB97F-DB3B-4939-ABF0-CEDED7249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DEDF1F5-B144-4E61-A93B-DF131E62C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AB937A00-7D28-489C-BF2D-85C9FE1330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9B6FDA50-4B9D-47D9-8807-59651FD0D3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BFBE3212-C518-48C0-A538-22E13450EE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B66EBCA-80AB-4133-A201-9F8134577F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E2107C9-8602-4900-B4B4-D13611B68B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24B5E7BF-E3D5-41ED-908A-569FA6DE45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D270C773-B463-4311-BB4C-DC4C44FDA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6BC18564-A239-4C4B-B7D5-4A3769CE3D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3D9A7A0F-04F5-4EF6-B884-50AE0610F1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7E0D4876-341D-4983-815A-4AEDD46F6F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16">
                <a:extLst>
                  <a:ext uri="{FF2B5EF4-FFF2-40B4-BE49-F238E27FC236}">
                    <a16:creationId xmlns:a16="http://schemas.microsoft.com/office/drawing/2014/main" id="{5BEF60E7-344C-49D0-8748-3A3A37BD3F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FB606D79-EB93-49B4-9387-4302CC9F3E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BF49C646-5DA1-4717-B05F-99AB8E046E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ADE02A67-7AE8-4FC3-B101-230871F1DF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20">
                <a:extLst>
                  <a:ext uri="{FF2B5EF4-FFF2-40B4-BE49-F238E27FC236}">
                    <a16:creationId xmlns:a16="http://schemas.microsoft.com/office/drawing/2014/main" id="{72BAD5DE-952F-4D28-96DE-61ECA1FFE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Rectangle 21">
                <a:extLst>
                  <a:ext uri="{FF2B5EF4-FFF2-40B4-BE49-F238E27FC236}">
                    <a16:creationId xmlns:a16="http://schemas.microsoft.com/office/drawing/2014/main" id="{51BB8E4C-85FF-4480-A425-F9C672FCD7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22">
                <a:extLst>
                  <a:ext uri="{FF2B5EF4-FFF2-40B4-BE49-F238E27FC236}">
                    <a16:creationId xmlns:a16="http://schemas.microsoft.com/office/drawing/2014/main" id="{3E649AA8-8534-4C24-BA83-9C0F4D9C09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23">
                <a:extLst>
                  <a:ext uri="{FF2B5EF4-FFF2-40B4-BE49-F238E27FC236}">
                    <a16:creationId xmlns:a16="http://schemas.microsoft.com/office/drawing/2014/main" id="{3A3C2D0A-7FF6-4F97-99B9-973E5E8381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24">
                <a:extLst>
                  <a:ext uri="{FF2B5EF4-FFF2-40B4-BE49-F238E27FC236}">
                    <a16:creationId xmlns:a16="http://schemas.microsoft.com/office/drawing/2014/main" id="{1D33A404-96DB-40D1-A361-5C09D2FF75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25">
                <a:extLst>
                  <a:ext uri="{FF2B5EF4-FFF2-40B4-BE49-F238E27FC236}">
                    <a16:creationId xmlns:a16="http://schemas.microsoft.com/office/drawing/2014/main" id="{B67A8029-EDD8-46B3-A24F-3484B84AD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26">
                <a:extLst>
                  <a:ext uri="{FF2B5EF4-FFF2-40B4-BE49-F238E27FC236}">
                    <a16:creationId xmlns:a16="http://schemas.microsoft.com/office/drawing/2014/main" id="{2C111128-EAC0-4125-BEAF-48D4861BE2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27">
                <a:extLst>
                  <a:ext uri="{FF2B5EF4-FFF2-40B4-BE49-F238E27FC236}">
                    <a16:creationId xmlns:a16="http://schemas.microsoft.com/office/drawing/2014/main" id="{90EF503E-0E60-484F-8786-498B52448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8">
                <a:extLst>
                  <a:ext uri="{FF2B5EF4-FFF2-40B4-BE49-F238E27FC236}">
                    <a16:creationId xmlns:a16="http://schemas.microsoft.com/office/drawing/2014/main" id="{BAEB64C1-8AA2-4861-8AFD-01864EF238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9">
                <a:extLst>
                  <a:ext uri="{FF2B5EF4-FFF2-40B4-BE49-F238E27FC236}">
                    <a16:creationId xmlns:a16="http://schemas.microsoft.com/office/drawing/2014/main" id="{7B868A5A-03B3-474C-AB72-31AB04835E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30">
                <a:extLst>
                  <a:ext uri="{FF2B5EF4-FFF2-40B4-BE49-F238E27FC236}">
                    <a16:creationId xmlns:a16="http://schemas.microsoft.com/office/drawing/2014/main" id="{C09ACD48-1E0F-4BCB-9028-0B79C43DE5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31">
                <a:extLst>
                  <a:ext uri="{FF2B5EF4-FFF2-40B4-BE49-F238E27FC236}">
                    <a16:creationId xmlns:a16="http://schemas.microsoft.com/office/drawing/2014/main" id="{B5D4FF3D-341E-4DFE-B4CD-9916246F59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E7B0719-8F32-457D-83EB-E0A00622B4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6" name="Freeform 32">
                <a:extLst>
                  <a:ext uri="{FF2B5EF4-FFF2-40B4-BE49-F238E27FC236}">
                    <a16:creationId xmlns:a16="http://schemas.microsoft.com/office/drawing/2014/main" id="{E056FF60-EFE3-4685-95A1-AEDB7F5626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33">
                <a:extLst>
                  <a:ext uri="{FF2B5EF4-FFF2-40B4-BE49-F238E27FC236}">
                    <a16:creationId xmlns:a16="http://schemas.microsoft.com/office/drawing/2014/main" id="{5E9EA8FB-5CA0-4030-853C-54B4993049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34">
                <a:extLst>
                  <a:ext uri="{FF2B5EF4-FFF2-40B4-BE49-F238E27FC236}">
                    <a16:creationId xmlns:a16="http://schemas.microsoft.com/office/drawing/2014/main" id="{387B387A-44A6-42A0-BACA-71AC19FCA0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35">
                <a:extLst>
                  <a:ext uri="{FF2B5EF4-FFF2-40B4-BE49-F238E27FC236}">
                    <a16:creationId xmlns:a16="http://schemas.microsoft.com/office/drawing/2014/main" id="{4424F11E-20C0-4CFE-BE79-CDE4469FE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7BEDF974-EB25-4769-BDD6-F16430FF2C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7AD36026-D842-4FF4-905B-CEA8481F5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5EBAAB58-B39B-410E-97BA-4D33B0A9C0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57F900A9-A201-4C4D-9229-14F784AECE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EFF4B280-5D63-4917-8757-8088E70BA2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Rectangle 41">
                <a:extLst>
                  <a:ext uri="{FF2B5EF4-FFF2-40B4-BE49-F238E27FC236}">
                    <a16:creationId xmlns:a16="http://schemas.microsoft.com/office/drawing/2014/main" id="{9CD67EA3-2BB1-4AE4-AFF9-BE18B6161B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r="5764"/>
          <a:stretch/>
        </p:blipFill>
        <p:spPr>
          <a:xfrm>
            <a:off x="1190960" y="3897434"/>
            <a:ext cx="3350830" cy="284060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" r="2438"/>
          <a:stretch/>
        </p:blipFill>
        <p:spPr>
          <a:xfrm>
            <a:off x="1677866" y="726573"/>
            <a:ext cx="4188758" cy="2935668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7BB33FD-FFCC-09E4-AFAF-2D3603CC17CA}"/>
              </a:ext>
            </a:extLst>
          </p:cNvPr>
          <p:cNvSpPr txBox="1"/>
          <p:nvPr/>
        </p:nvSpPr>
        <p:spPr>
          <a:xfrm>
            <a:off x="6134764" y="657096"/>
            <a:ext cx="4131048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Les </a:t>
            </a:r>
            <a:r>
              <a:rPr lang="en-US" sz="2400" dirty="0" err="1"/>
              <a:t>chambres</a:t>
            </a:r>
            <a:r>
              <a:rPr lang="en-US" sz="2400" dirty="0"/>
              <a:t> avec les sanitaires </a:t>
            </a:r>
            <a:r>
              <a:rPr lang="en-US" sz="2400" dirty="0" err="1"/>
              <a:t>indépendants</a:t>
            </a:r>
            <a:r>
              <a:rPr lang="en-US" sz="2400" dirty="0"/>
              <a:t> (douches + </a:t>
            </a:r>
            <a:r>
              <a:rPr lang="en-US" sz="2400" dirty="0" err="1"/>
              <a:t>wc</a:t>
            </a:r>
            <a:r>
              <a:rPr lang="en-US" sz="2400" dirty="0"/>
              <a:t>)</a:t>
            </a:r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lvl="0"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 err="1"/>
              <a:t>Chambres</a:t>
            </a:r>
            <a:r>
              <a:rPr lang="en-US" sz="2400" dirty="0"/>
              <a:t> de  </a:t>
            </a:r>
            <a:r>
              <a:rPr lang="en-US" sz="2400" dirty="0" err="1"/>
              <a:t>ou</a:t>
            </a:r>
            <a:r>
              <a:rPr lang="en-US" sz="2400" dirty="0"/>
              <a:t>  </a:t>
            </a:r>
            <a:r>
              <a:rPr lang="en-US" sz="2400" dirty="0" err="1"/>
              <a:t>lits</a:t>
            </a:r>
            <a:r>
              <a:rPr lang="en-US" sz="2400" dirty="0"/>
              <a:t>. 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D49D99-6777-FB78-A1DD-5294066FF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r="10660"/>
          <a:stretch/>
        </p:blipFill>
        <p:spPr>
          <a:xfrm>
            <a:off x="4654556" y="4264430"/>
            <a:ext cx="3350830" cy="2840603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BBC806E0-273F-78E1-ED7B-CA781F34D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697" y="6015774"/>
            <a:ext cx="1920240" cy="13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37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">
            <a:extLst>
              <a:ext uri="{FF2B5EF4-FFF2-40B4-BE49-F238E27FC236}">
                <a16:creationId xmlns:a16="http://schemas.microsoft.com/office/drawing/2014/main" id="{7856394C-53C0-4D24-8A50-73F9D9E1C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2" name="Group 141">
            <a:extLst>
              <a:ext uri="{FF2B5EF4-FFF2-40B4-BE49-F238E27FC236}">
                <a16:creationId xmlns:a16="http://schemas.microsoft.com/office/drawing/2014/main" id="{CC810F3A-3D78-4D8C-97FE-8CCCA6A0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06B8ED8-5AB4-49EC-A020-0B738522ED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55" name="Rectangle 5">
                <a:extLst>
                  <a:ext uri="{FF2B5EF4-FFF2-40B4-BE49-F238E27FC236}">
                    <a16:creationId xmlns:a16="http://schemas.microsoft.com/office/drawing/2014/main" id="{4315C5C7-65AD-4FC7-9508-6FA6AA3254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6" name="Freeform 6">
                <a:extLst>
                  <a:ext uri="{FF2B5EF4-FFF2-40B4-BE49-F238E27FC236}">
                    <a16:creationId xmlns:a16="http://schemas.microsoft.com/office/drawing/2014/main" id="{4E294A40-EDA7-4077-9FB8-F85D7ADB043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7" name="Freeform 7">
                <a:extLst>
                  <a:ext uri="{FF2B5EF4-FFF2-40B4-BE49-F238E27FC236}">
                    <a16:creationId xmlns:a16="http://schemas.microsoft.com/office/drawing/2014/main" id="{3081163C-DCAA-4BCC-89F4-2774F9E64B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8" name="Freeform 8">
                <a:extLst>
                  <a:ext uri="{FF2B5EF4-FFF2-40B4-BE49-F238E27FC236}">
                    <a16:creationId xmlns:a16="http://schemas.microsoft.com/office/drawing/2014/main" id="{AA3261C4-187A-44F2-A07B-1DC4C7C4B8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9" name="Freeform 9">
                <a:extLst>
                  <a:ext uri="{FF2B5EF4-FFF2-40B4-BE49-F238E27FC236}">
                    <a16:creationId xmlns:a16="http://schemas.microsoft.com/office/drawing/2014/main" id="{A295EF5E-4247-44BB-AD06-CCCEE9110E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0" name="Freeform 10">
                <a:extLst>
                  <a:ext uri="{FF2B5EF4-FFF2-40B4-BE49-F238E27FC236}">
                    <a16:creationId xmlns:a16="http://schemas.microsoft.com/office/drawing/2014/main" id="{D9CD0FEF-8773-4279-9AFB-8962F205A9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1" name="Freeform 11">
                <a:extLst>
                  <a:ext uri="{FF2B5EF4-FFF2-40B4-BE49-F238E27FC236}">
                    <a16:creationId xmlns:a16="http://schemas.microsoft.com/office/drawing/2014/main" id="{7F6E7F3A-65F4-4E2C-9455-C7648EE9A6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2" name="Freeform 12">
                <a:extLst>
                  <a:ext uri="{FF2B5EF4-FFF2-40B4-BE49-F238E27FC236}">
                    <a16:creationId xmlns:a16="http://schemas.microsoft.com/office/drawing/2014/main" id="{C51114FF-C5C4-4933-9782-7C54DEE7DF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3" name="Freeform 13">
                <a:extLst>
                  <a:ext uri="{FF2B5EF4-FFF2-40B4-BE49-F238E27FC236}">
                    <a16:creationId xmlns:a16="http://schemas.microsoft.com/office/drawing/2014/main" id="{0BBE058D-3556-42E8-9E02-20697EB7F1B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4" name="Freeform 14">
                <a:extLst>
                  <a:ext uri="{FF2B5EF4-FFF2-40B4-BE49-F238E27FC236}">
                    <a16:creationId xmlns:a16="http://schemas.microsoft.com/office/drawing/2014/main" id="{F89E406B-E821-4758-88A4-9BC54B60E7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5" name="Freeform 15">
                <a:extLst>
                  <a:ext uri="{FF2B5EF4-FFF2-40B4-BE49-F238E27FC236}">
                    <a16:creationId xmlns:a16="http://schemas.microsoft.com/office/drawing/2014/main" id="{00E47EEB-3296-4F6C-AD83-A730C96B2B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6" name="Line 16">
                <a:extLst>
                  <a:ext uri="{FF2B5EF4-FFF2-40B4-BE49-F238E27FC236}">
                    <a16:creationId xmlns:a16="http://schemas.microsoft.com/office/drawing/2014/main" id="{DC92F4BD-F7E0-4669-A247-53DCCACCF25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7" name="Freeform 17">
                <a:extLst>
                  <a:ext uri="{FF2B5EF4-FFF2-40B4-BE49-F238E27FC236}">
                    <a16:creationId xmlns:a16="http://schemas.microsoft.com/office/drawing/2014/main" id="{1B140FE9-19D4-453C-B91F-3D30BDE13A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8" name="Freeform 18">
                <a:extLst>
                  <a:ext uri="{FF2B5EF4-FFF2-40B4-BE49-F238E27FC236}">
                    <a16:creationId xmlns:a16="http://schemas.microsoft.com/office/drawing/2014/main" id="{DE78F8E6-7EEA-45CB-9DB5-BD8387B94C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9" name="Freeform 19">
                <a:extLst>
                  <a:ext uri="{FF2B5EF4-FFF2-40B4-BE49-F238E27FC236}">
                    <a16:creationId xmlns:a16="http://schemas.microsoft.com/office/drawing/2014/main" id="{3CC3E798-9A2D-4CB6-BFF6-EC14E504BF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0" name="Freeform 20">
                <a:extLst>
                  <a:ext uri="{FF2B5EF4-FFF2-40B4-BE49-F238E27FC236}">
                    <a16:creationId xmlns:a16="http://schemas.microsoft.com/office/drawing/2014/main" id="{D1E3124D-06D8-4A74-B24A-69555027A3F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1" name="Rectangle 21">
                <a:extLst>
                  <a:ext uri="{FF2B5EF4-FFF2-40B4-BE49-F238E27FC236}">
                    <a16:creationId xmlns:a16="http://schemas.microsoft.com/office/drawing/2014/main" id="{84F4A75D-6010-4A23-AE60-3D5DCA8B20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2" name="Freeform 22">
                <a:extLst>
                  <a:ext uri="{FF2B5EF4-FFF2-40B4-BE49-F238E27FC236}">
                    <a16:creationId xmlns:a16="http://schemas.microsoft.com/office/drawing/2014/main" id="{814AA457-071B-4E8B-89DB-5E48A16581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3" name="Freeform 23">
                <a:extLst>
                  <a:ext uri="{FF2B5EF4-FFF2-40B4-BE49-F238E27FC236}">
                    <a16:creationId xmlns:a16="http://schemas.microsoft.com/office/drawing/2014/main" id="{3CE571C2-C2AF-42EC-8035-4838248062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4" name="Freeform 24">
                <a:extLst>
                  <a:ext uri="{FF2B5EF4-FFF2-40B4-BE49-F238E27FC236}">
                    <a16:creationId xmlns:a16="http://schemas.microsoft.com/office/drawing/2014/main" id="{4D72BED5-7239-4FF2-9974-1BBE86C4D7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5" name="Freeform 25">
                <a:extLst>
                  <a:ext uri="{FF2B5EF4-FFF2-40B4-BE49-F238E27FC236}">
                    <a16:creationId xmlns:a16="http://schemas.microsoft.com/office/drawing/2014/main" id="{3FABD385-112F-4DA4-A2D4-C934B0141A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6" name="Freeform 26">
                <a:extLst>
                  <a:ext uri="{FF2B5EF4-FFF2-40B4-BE49-F238E27FC236}">
                    <a16:creationId xmlns:a16="http://schemas.microsoft.com/office/drawing/2014/main" id="{64AE5EDB-B410-4C6E-963F-6B0B6AAF1B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7" name="Freeform 27">
                <a:extLst>
                  <a:ext uri="{FF2B5EF4-FFF2-40B4-BE49-F238E27FC236}">
                    <a16:creationId xmlns:a16="http://schemas.microsoft.com/office/drawing/2014/main" id="{4B374591-4775-4266-8791-482F87EE16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8" name="Freeform 28">
                <a:extLst>
                  <a:ext uri="{FF2B5EF4-FFF2-40B4-BE49-F238E27FC236}">
                    <a16:creationId xmlns:a16="http://schemas.microsoft.com/office/drawing/2014/main" id="{00F8A02E-573F-4453-96EB-1E53ED2E82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9" name="Freeform 29">
                <a:extLst>
                  <a:ext uri="{FF2B5EF4-FFF2-40B4-BE49-F238E27FC236}">
                    <a16:creationId xmlns:a16="http://schemas.microsoft.com/office/drawing/2014/main" id="{BD63A715-4044-49B7-BAC1-4DCAD2C949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0" name="Freeform 30">
                <a:extLst>
                  <a:ext uri="{FF2B5EF4-FFF2-40B4-BE49-F238E27FC236}">
                    <a16:creationId xmlns:a16="http://schemas.microsoft.com/office/drawing/2014/main" id="{5DA9F5DF-E969-401D-A25F-95D4A9BB83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1" name="Freeform 31">
                <a:extLst>
                  <a:ext uri="{FF2B5EF4-FFF2-40B4-BE49-F238E27FC236}">
                    <a16:creationId xmlns:a16="http://schemas.microsoft.com/office/drawing/2014/main" id="{FBBB8FE7-C5BE-4B6D-9C9E-23301A50BD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556458F-27F1-41A1-A887-7D6354BE2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45" name="Freeform 32">
                <a:extLst>
                  <a:ext uri="{FF2B5EF4-FFF2-40B4-BE49-F238E27FC236}">
                    <a16:creationId xmlns:a16="http://schemas.microsoft.com/office/drawing/2014/main" id="{012124B4-3C8F-48BA-818C-0926EBAAF8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6" name="Freeform 33">
                <a:extLst>
                  <a:ext uri="{FF2B5EF4-FFF2-40B4-BE49-F238E27FC236}">
                    <a16:creationId xmlns:a16="http://schemas.microsoft.com/office/drawing/2014/main" id="{978A4312-6EF0-456A-A027-A749152DA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7" name="Freeform 34">
                <a:extLst>
                  <a:ext uri="{FF2B5EF4-FFF2-40B4-BE49-F238E27FC236}">
                    <a16:creationId xmlns:a16="http://schemas.microsoft.com/office/drawing/2014/main" id="{E56460CD-535C-4E47-AC32-6578591609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8" name="Freeform 35">
                <a:extLst>
                  <a:ext uri="{FF2B5EF4-FFF2-40B4-BE49-F238E27FC236}">
                    <a16:creationId xmlns:a16="http://schemas.microsoft.com/office/drawing/2014/main" id="{E451CC5F-6BD4-48F5-9EB4-57970C350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9" name="Freeform 36">
                <a:extLst>
                  <a:ext uri="{FF2B5EF4-FFF2-40B4-BE49-F238E27FC236}">
                    <a16:creationId xmlns:a16="http://schemas.microsoft.com/office/drawing/2014/main" id="{9329AE54-1A26-443D-AC63-232131D8F3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0" name="Freeform 37">
                <a:extLst>
                  <a:ext uri="{FF2B5EF4-FFF2-40B4-BE49-F238E27FC236}">
                    <a16:creationId xmlns:a16="http://schemas.microsoft.com/office/drawing/2014/main" id="{CECBC766-59F6-4760-AA84-3F55B024E4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1" name="Freeform 38">
                <a:extLst>
                  <a:ext uri="{FF2B5EF4-FFF2-40B4-BE49-F238E27FC236}">
                    <a16:creationId xmlns:a16="http://schemas.microsoft.com/office/drawing/2014/main" id="{AC43C975-2B87-41CE-9955-E61F129947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2" name="Freeform 39">
                <a:extLst>
                  <a:ext uri="{FF2B5EF4-FFF2-40B4-BE49-F238E27FC236}">
                    <a16:creationId xmlns:a16="http://schemas.microsoft.com/office/drawing/2014/main" id="{14E5E50F-FE4A-4774-8CD4-936CF2B871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3" name="Freeform 40">
                <a:extLst>
                  <a:ext uri="{FF2B5EF4-FFF2-40B4-BE49-F238E27FC236}">
                    <a16:creationId xmlns:a16="http://schemas.microsoft.com/office/drawing/2014/main" id="{BDE1E59F-80CA-420E-8981-3A7692EEC4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4" name="Rectangle 41">
                <a:extLst>
                  <a:ext uri="{FF2B5EF4-FFF2-40B4-BE49-F238E27FC236}">
                    <a16:creationId xmlns:a16="http://schemas.microsoft.com/office/drawing/2014/main" id="{D354352C-244F-427F-9372-B101B4F74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253" name="Group 182">
            <a:extLst>
              <a:ext uri="{FF2B5EF4-FFF2-40B4-BE49-F238E27FC236}">
                <a16:creationId xmlns:a16="http://schemas.microsoft.com/office/drawing/2014/main" id="{710577EC-7EE2-46B1-8DD2-8A9106DDF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0691815" cy="7559676"/>
            <a:chOff x="0" y="-1"/>
            <a:chExt cx="12192003" cy="6858001"/>
          </a:xfrm>
        </p:grpSpPr>
        <p:sp useBgFill="1">
          <p:nvSpPr>
            <p:cNvPr id="254" name="Rectangle 183">
              <a:extLst>
                <a:ext uri="{FF2B5EF4-FFF2-40B4-BE49-F238E27FC236}">
                  <a16:creationId xmlns:a16="http://schemas.microsoft.com/office/drawing/2014/main" id="{EF3C28CA-031B-422A-96C3-2D84932F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5" name="Picture 2">
              <a:extLst>
                <a:ext uri="{FF2B5EF4-FFF2-40B4-BE49-F238E27FC236}">
                  <a16:creationId xmlns:a16="http://schemas.microsoft.com/office/drawing/2014/main" id="{95D51FDD-E884-401F-B1CB-86803C0D52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5" name="Group 186">
            <a:extLst>
              <a:ext uri="{FF2B5EF4-FFF2-40B4-BE49-F238E27FC236}">
                <a16:creationId xmlns:a16="http://schemas.microsoft.com/office/drawing/2014/main" id="{91296F37-D1F8-424C-A677-B849EA444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50407" y="0"/>
            <a:ext cx="2021427" cy="7559674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88" name="Rectangle 5">
              <a:extLst>
                <a:ext uri="{FF2B5EF4-FFF2-40B4-BE49-F238E27FC236}">
                  <a16:creationId xmlns:a16="http://schemas.microsoft.com/office/drawing/2014/main" id="{0BB95EFA-7209-42D0-8DF6-2EBCED42D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9" name="Freeform 6">
              <a:extLst>
                <a:ext uri="{FF2B5EF4-FFF2-40B4-BE49-F238E27FC236}">
                  <a16:creationId xmlns:a16="http://schemas.microsoft.com/office/drawing/2014/main" id="{E1D17814-4B1A-47DD-AEF8-F784A6C4C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0" name="Freeform 7">
              <a:extLst>
                <a:ext uri="{FF2B5EF4-FFF2-40B4-BE49-F238E27FC236}">
                  <a16:creationId xmlns:a16="http://schemas.microsoft.com/office/drawing/2014/main" id="{08A3080E-4C7E-4B3A-8FED-9670DFD8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1" name="Rectangle 8">
              <a:extLst>
                <a:ext uri="{FF2B5EF4-FFF2-40B4-BE49-F238E27FC236}">
                  <a16:creationId xmlns:a16="http://schemas.microsoft.com/office/drawing/2014/main" id="{82844FF0-1965-48DD-8529-5509143D3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2" name="Freeform 9">
              <a:extLst>
                <a:ext uri="{FF2B5EF4-FFF2-40B4-BE49-F238E27FC236}">
                  <a16:creationId xmlns:a16="http://schemas.microsoft.com/office/drawing/2014/main" id="{82A75C92-7C8F-41AA-8F1B-7A002C6E0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3" name="Freeform 10">
              <a:extLst>
                <a:ext uri="{FF2B5EF4-FFF2-40B4-BE49-F238E27FC236}">
                  <a16:creationId xmlns:a16="http://schemas.microsoft.com/office/drawing/2014/main" id="{CF23AC46-6A7A-493B-B946-0E1F20C02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1CAD8585-6B37-44DE-BE6F-E347192B4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97FD1FC4-69FE-4B2E-9B28-EEBB5542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B52C8822-AD7B-401E-ADB8-5E265D307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356164D5-203A-4F34-86A1-BCAC35CE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E422AE15-FA78-4EDE-9639-213D7AE5D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9A5B8C4A-6BC7-4D66-8ABD-335536453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259948CA-71EC-4DEB-A1F8-4F0710635B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92DCFE0E-AC42-4AF3-BDDB-C0297F0F6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AD4A8BCC-92A2-42B2-91B7-90E2E6BB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AA7CE116-6CDF-493A-8321-2B042316C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82CD25D8-4135-4255-A78E-AA5AB3E1AA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2C062211-AB98-4B20-85A0-4E9C793DC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6" name="Freeform 23">
              <a:extLst>
                <a:ext uri="{FF2B5EF4-FFF2-40B4-BE49-F238E27FC236}">
                  <a16:creationId xmlns:a16="http://schemas.microsoft.com/office/drawing/2014/main" id="{A0C053DA-EE85-481C-9345-7AA1ADEB5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7" name="Freeform 24">
              <a:extLst>
                <a:ext uri="{FF2B5EF4-FFF2-40B4-BE49-F238E27FC236}">
                  <a16:creationId xmlns:a16="http://schemas.microsoft.com/office/drawing/2014/main" id="{DF422E8B-03A5-4EE8-B5A5-ACA2D71FB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8" name="Freeform 25">
              <a:extLst>
                <a:ext uri="{FF2B5EF4-FFF2-40B4-BE49-F238E27FC236}">
                  <a16:creationId xmlns:a16="http://schemas.microsoft.com/office/drawing/2014/main" id="{DC9D9DDE-4FB7-45D2-A2A2-83BF6190E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09" name="Freeform 26">
              <a:extLst>
                <a:ext uri="{FF2B5EF4-FFF2-40B4-BE49-F238E27FC236}">
                  <a16:creationId xmlns:a16="http://schemas.microsoft.com/office/drawing/2014/main" id="{BB4919C4-F979-4DDE-A77E-2ECEF08323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0" name="Freeform 27">
              <a:extLst>
                <a:ext uri="{FF2B5EF4-FFF2-40B4-BE49-F238E27FC236}">
                  <a16:creationId xmlns:a16="http://schemas.microsoft.com/office/drawing/2014/main" id="{8E8CB9E0-6622-465E-BA34-A2769F29D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1" name="Freeform 28">
              <a:extLst>
                <a:ext uri="{FF2B5EF4-FFF2-40B4-BE49-F238E27FC236}">
                  <a16:creationId xmlns:a16="http://schemas.microsoft.com/office/drawing/2014/main" id="{5E4339E5-CFA1-49F9-B645-D7CA9C73ED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2" name="Freeform 29">
              <a:extLst>
                <a:ext uri="{FF2B5EF4-FFF2-40B4-BE49-F238E27FC236}">
                  <a16:creationId xmlns:a16="http://schemas.microsoft.com/office/drawing/2014/main" id="{4EF38D75-CAF3-49F9-AB35-FAA4483B7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3" name="Freeform 30">
              <a:extLst>
                <a:ext uri="{FF2B5EF4-FFF2-40B4-BE49-F238E27FC236}">
                  <a16:creationId xmlns:a16="http://schemas.microsoft.com/office/drawing/2014/main" id="{6F7B9E6D-CD35-47A8-86B4-E09442434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4" name="Freeform 31">
              <a:extLst>
                <a:ext uri="{FF2B5EF4-FFF2-40B4-BE49-F238E27FC236}">
                  <a16:creationId xmlns:a16="http://schemas.microsoft.com/office/drawing/2014/main" id="{C118442F-D105-47D4-9998-29C75A2E5D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5" name="Freeform 32">
              <a:extLst>
                <a:ext uri="{FF2B5EF4-FFF2-40B4-BE49-F238E27FC236}">
                  <a16:creationId xmlns:a16="http://schemas.microsoft.com/office/drawing/2014/main" id="{F117FF6E-0EC3-4705-B1ED-6603A03D6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6" name="Rectangle 33">
              <a:extLst>
                <a:ext uri="{FF2B5EF4-FFF2-40B4-BE49-F238E27FC236}">
                  <a16:creationId xmlns:a16="http://schemas.microsoft.com/office/drawing/2014/main" id="{4695840E-6CD7-4504-950F-842DA5AA4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7" name="Freeform 34">
              <a:extLst>
                <a:ext uri="{FF2B5EF4-FFF2-40B4-BE49-F238E27FC236}">
                  <a16:creationId xmlns:a16="http://schemas.microsoft.com/office/drawing/2014/main" id="{D356A20F-3755-473B-83EC-4525DAA5C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8" name="Freeform 35">
              <a:extLst>
                <a:ext uri="{FF2B5EF4-FFF2-40B4-BE49-F238E27FC236}">
                  <a16:creationId xmlns:a16="http://schemas.microsoft.com/office/drawing/2014/main" id="{A88E066C-4078-401F-9729-FFF3BC7E6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19" name="Freeform 36">
              <a:extLst>
                <a:ext uri="{FF2B5EF4-FFF2-40B4-BE49-F238E27FC236}">
                  <a16:creationId xmlns:a16="http://schemas.microsoft.com/office/drawing/2014/main" id="{E303A03C-A10D-4441-8EB5-A0460AD61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0" name="Freeform 37">
              <a:extLst>
                <a:ext uri="{FF2B5EF4-FFF2-40B4-BE49-F238E27FC236}">
                  <a16:creationId xmlns:a16="http://schemas.microsoft.com/office/drawing/2014/main" id="{D7358AB9-65DC-41F0-9B11-F7D2DB2D3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1" name="Freeform 38">
              <a:extLst>
                <a:ext uri="{FF2B5EF4-FFF2-40B4-BE49-F238E27FC236}">
                  <a16:creationId xmlns:a16="http://schemas.microsoft.com/office/drawing/2014/main" id="{567A3200-1F08-4532-8225-C8C9ECEC0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2" name="Freeform 39">
              <a:extLst>
                <a:ext uri="{FF2B5EF4-FFF2-40B4-BE49-F238E27FC236}">
                  <a16:creationId xmlns:a16="http://schemas.microsoft.com/office/drawing/2014/main" id="{3880F181-7A3D-40AE-A121-3508641EB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3" name="Freeform 40">
              <a:extLst>
                <a:ext uri="{FF2B5EF4-FFF2-40B4-BE49-F238E27FC236}">
                  <a16:creationId xmlns:a16="http://schemas.microsoft.com/office/drawing/2014/main" id="{FC1DA809-B98F-473F-9BBD-FB4112A0D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4" name="Freeform 41">
              <a:extLst>
                <a:ext uri="{FF2B5EF4-FFF2-40B4-BE49-F238E27FC236}">
                  <a16:creationId xmlns:a16="http://schemas.microsoft.com/office/drawing/2014/main" id="{87742B53-3B3E-498C-8080-55D9B5E560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5" name="Freeform 42">
              <a:extLst>
                <a:ext uri="{FF2B5EF4-FFF2-40B4-BE49-F238E27FC236}">
                  <a16:creationId xmlns:a16="http://schemas.microsoft.com/office/drawing/2014/main" id="{82F87059-B454-4F9A-B25F-304846686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6" name="Freeform 43">
              <a:extLst>
                <a:ext uri="{FF2B5EF4-FFF2-40B4-BE49-F238E27FC236}">
                  <a16:creationId xmlns:a16="http://schemas.microsoft.com/office/drawing/2014/main" id="{02535E62-9388-469B-B2AB-778356FDA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7" name="Freeform 44">
              <a:extLst>
                <a:ext uri="{FF2B5EF4-FFF2-40B4-BE49-F238E27FC236}">
                  <a16:creationId xmlns:a16="http://schemas.microsoft.com/office/drawing/2014/main" id="{C1F19842-CD2D-4BA6-8AA4-E0E1AC31B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8" name="Rectangle 45">
              <a:extLst>
                <a:ext uri="{FF2B5EF4-FFF2-40B4-BE49-F238E27FC236}">
                  <a16:creationId xmlns:a16="http://schemas.microsoft.com/office/drawing/2014/main" id="{69892C92-6F48-4DAB-90E4-A5BB552CC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29" name="Freeform 46">
              <a:extLst>
                <a:ext uri="{FF2B5EF4-FFF2-40B4-BE49-F238E27FC236}">
                  <a16:creationId xmlns:a16="http://schemas.microsoft.com/office/drawing/2014/main" id="{8D79CE14-6B80-44D9-A391-8860716930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0" name="Freeform 47">
              <a:extLst>
                <a:ext uri="{FF2B5EF4-FFF2-40B4-BE49-F238E27FC236}">
                  <a16:creationId xmlns:a16="http://schemas.microsoft.com/office/drawing/2014/main" id="{DB867986-D503-42D0-8861-AECD27D5EE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1" name="Freeform 48">
              <a:extLst>
                <a:ext uri="{FF2B5EF4-FFF2-40B4-BE49-F238E27FC236}">
                  <a16:creationId xmlns:a16="http://schemas.microsoft.com/office/drawing/2014/main" id="{CA34B4BE-4DE1-4CE8-B3BB-53030B770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2" name="Freeform 49">
              <a:extLst>
                <a:ext uri="{FF2B5EF4-FFF2-40B4-BE49-F238E27FC236}">
                  <a16:creationId xmlns:a16="http://schemas.microsoft.com/office/drawing/2014/main" id="{E391E874-7F0A-476F-94D8-621EC0D5F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3" name="Freeform 50">
              <a:extLst>
                <a:ext uri="{FF2B5EF4-FFF2-40B4-BE49-F238E27FC236}">
                  <a16:creationId xmlns:a16="http://schemas.microsoft.com/office/drawing/2014/main" id="{4858006C-F0E0-419B-B028-88CF97B21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4" name="Freeform 51">
              <a:extLst>
                <a:ext uri="{FF2B5EF4-FFF2-40B4-BE49-F238E27FC236}">
                  <a16:creationId xmlns:a16="http://schemas.microsoft.com/office/drawing/2014/main" id="{041C04E3-9BA9-4168-BAC8-4CE7DBF69B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5" name="Freeform 52">
              <a:extLst>
                <a:ext uri="{FF2B5EF4-FFF2-40B4-BE49-F238E27FC236}">
                  <a16:creationId xmlns:a16="http://schemas.microsoft.com/office/drawing/2014/main" id="{AC0BCA37-4634-4A88-AF87-F3D726CDD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6" name="Freeform 53">
              <a:extLst>
                <a:ext uri="{FF2B5EF4-FFF2-40B4-BE49-F238E27FC236}">
                  <a16:creationId xmlns:a16="http://schemas.microsoft.com/office/drawing/2014/main" id="{D22672B4-CD8F-4367-89CD-C06DDB60C9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7" name="Freeform 54">
              <a:extLst>
                <a:ext uri="{FF2B5EF4-FFF2-40B4-BE49-F238E27FC236}">
                  <a16:creationId xmlns:a16="http://schemas.microsoft.com/office/drawing/2014/main" id="{32AA720A-D72F-4385-82AD-AD206873C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8" name="Freeform 55">
              <a:extLst>
                <a:ext uri="{FF2B5EF4-FFF2-40B4-BE49-F238E27FC236}">
                  <a16:creationId xmlns:a16="http://schemas.microsoft.com/office/drawing/2014/main" id="{4FCE5D4B-D0D8-484C-A95E-B6470BD92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39" name="Freeform 56">
              <a:extLst>
                <a:ext uri="{FF2B5EF4-FFF2-40B4-BE49-F238E27FC236}">
                  <a16:creationId xmlns:a16="http://schemas.microsoft.com/office/drawing/2014/main" id="{085F7938-80B4-4C8B-887A-B833796AFB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0" name="Freeform 57">
              <a:extLst>
                <a:ext uri="{FF2B5EF4-FFF2-40B4-BE49-F238E27FC236}">
                  <a16:creationId xmlns:a16="http://schemas.microsoft.com/office/drawing/2014/main" id="{125734D1-B58F-490E-A6BD-520CE980D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41" name="Freeform 58">
              <a:extLst>
                <a:ext uri="{FF2B5EF4-FFF2-40B4-BE49-F238E27FC236}">
                  <a16:creationId xmlns:a16="http://schemas.microsoft.com/office/drawing/2014/main" id="{50FB41A2-3F97-48F3-AE2F-72CCA897B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3674"/>
          <a:stretch/>
        </p:blipFill>
        <p:spPr>
          <a:xfrm>
            <a:off x="479546" y="-42972"/>
            <a:ext cx="5479336" cy="3778088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379B97-BECE-3941-F550-82CDD2476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1986"/>
          <a:stretch/>
        </p:blipFill>
        <p:spPr>
          <a:xfrm>
            <a:off x="-4908" y="3778089"/>
            <a:ext cx="6628485" cy="3781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256" name="Straight Connector 242">
            <a:extLst>
              <a:ext uri="{FF2B5EF4-FFF2-40B4-BE49-F238E27FC236}">
                <a16:creationId xmlns:a16="http://schemas.microsoft.com/office/drawing/2014/main" id="{6EA4E113-0C46-4C0E-8C56-E422CD6B6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10372" y="-511"/>
            <a:ext cx="2321" cy="377983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257" name="Straight Connector 244">
            <a:extLst>
              <a:ext uri="{FF2B5EF4-FFF2-40B4-BE49-F238E27FC236}">
                <a16:creationId xmlns:a16="http://schemas.microsoft.com/office/drawing/2014/main" id="{BCB99885-A074-4CE1-B132-1863A58BE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908" y="3778089"/>
            <a:ext cx="662848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58" name="Straight Connector 246">
            <a:extLst>
              <a:ext uri="{FF2B5EF4-FFF2-40B4-BE49-F238E27FC236}">
                <a16:creationId xmlns:a16="http://schemas.microsoft.com/office/drawing/2014/main" id="{1385F952-01EE-477B-9807-F2C73CCB4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29281" y="-511"/>
            <a:ext cx="2320" cy="377983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9" name="ZoneTexte 8"/>
          <p:cNvSpPr txBox="1"/>
          <p:nvPr/>
        </p:nvSpPr>
        <p:spPr>
          <a:xfrm>
            <a:off x="7378741" y="1406427"/>
            <a:ext cx="2585468" cy="3904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1 salle de </a:t>
            </a:r>
            <a:r>
              <a:rPr lang="en-US" sz="2400" dirty="0" err="1"/>
              <a:t>classe</a:t>
            </a:r>
            <a:r>
              <a:rPr lang="en-US" sz="2400" dirty="0"/>
              <a:t> + toilettes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1 </a:t>
            </a:r>
            <a:r>
              <a:rPr lang="en-US" sz="2400" dirty="0" err="1"/>
              <a:t>grande</a:t>
            </a:r>
            <a:r>
              <a:rPr lang="en-US" sz="2400" dirty="0"/>
              <a:t> salle </a:t>
            </a:r>
            <a:r>
              <a:rPr lang="en-US" sz="2400" dirty="0" err="1"/>
              <a:t>classe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salle </a:t>
            </a:r>
            <a:r>
              <a:rPr lang="en-US" sz="2400" dirty="0" err="1"/>
              <a:t>polyvalente</a:t>
            </a:r>
            <a:endParaRPr lang="en-US" sz="2400" dirty="0"/>
          </a:p>
        </p:txBody>
      </p:sp>
      <p:cxnSp>
        <p:nvCxnSpPr>
          <p:cNvPr id="259" name="Straight Connector 248">
            <a:extLst>
              <a:ext uri="{FF2B5EF4-FFF2-40B4-BE49-F238E27FC236}">
                <a16:creationId xmlns:a16="http://schemas.microsoft.com/office/drawing/2014/main" id="{E1F3B98F-2816-43A1-9B63-04EDBA523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6165" y="-511"/>
            <a:ext cx="2321" cy="756018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7" name="Image 6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5A409D6F-8E97-7E79-D357-A9EE46EA8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653" y="6013980"/>
            <a:ext cx="1920240" cy="13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55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8B642D72-244F-45E9-A32A-BCFCE9E84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7F923EF-CB07-40C3-B673-2E83F92EE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34C424-A519-4D35-9D94-0157B593A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0" name="Rectangle 5">
                <a:extLst>
                  <a:ext uri="{FF2B5EF4-FFF2-40B4-BE49-F238E27FC236}">
                    <a16:creationId xmlns:a16="http://schemas.microsoft.com/office/drawing/2014/main" id="{6AB79813-04EC-46F4-8C8B-1D1356EC1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ECD8EE9-F779-406B-9C94-04D8E9811D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9AB2AFE-A614-4144-9807-3F7893DF61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E29E9E76-26CD-4D24-812D-DD56AAED76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E3F1079E-B8EC-4B05-AA37-63C7C29B72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1094342F-EA7D-40C6-898F-52A57771EB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43F5917-4AF3-4F33-81F8-1694E9FCCA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9EFCE348-FC65-4BCF-B628-F3223F7FA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1D8651C7-AC54-4854-8ECA-6EF2DEB48E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5CE95394-1C1A-4EFB-9758-6DA46C556B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BADE6C5A-700A-4438-9E37-8B674625EF1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Line 16">
                <a:extLst>
                  <a:ext uri="{FF2B5EF4-FFF2-40B4-BE49-F238E27FC236}">
                    <a16:creationId xmlns:a16="http://schemas.microsoft.com/office/drawing/2014/main" id="{BB4248E5-87FA-4714-B0F6-CAE3AD2CDC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C566090B-A75C-4A80-8674-EE6ECBB2DA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26A867C4-8E57-499E-AF7F-9851B2A6D0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2677E69C-1F9C-4A10-BD18-3FDEB7C51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DFE7B14E-E548-4F90-B46F-6357D7B684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Rectangle 21">
                <a:extLst>
                  <a:ext uri="{FF2B5EF4-FFF2-40B4-BE49-F238E27FC236}">
                    <a16:creationId xmlns:a16="http://schemas.microsoft.com/office/drawing/2014/main" id="{C894B33B-3347-4843-9ED7-BB1D7CBD25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B1C82400-1058-477A-BC99-A04014F572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E7E90E7D-C085-4E27-89EC-F63F8D762B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24">
                <a:extLst>
                  <a:ext uri="{FF2B5EF4-FFF2-40B4-BE49-F238E27FC236}">
                    <a16:creationId xmlns:a16="http://schemas.microsoft.com/office/drawing/2014/main" id="{A8996128-A3A8-49B6-BB10-17DB9C10EA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25">
                <a:extLst>
                  <a:ext uri="{FF2B5EF4-FFF2-40B4-BE49-F238E27FC236}">
                    <a16:creationId xmlns:a16="http://schemas.microsoft.com/office/drawing/2014/main" id="{76C823F5-2D3E-485F-A301-8DE30DB2F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26">
                <a:extLst>
                  <a:ext uri="{FF2B5EF4-FFF2-40B4-BE49-F238E27FC236}">
                    <a16:creationId xmlns:a16="http://schemas.microsoft.com/office/drawing/2014/main" id="{ECE4ADC3-47ED-458A-84D1-4A7492F670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24E0816A-39D5-40EC-ADA7-DD007F6C9C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Freeform 28">
                <a:extLst>
                  <a:ext uri="{FF2B5EF4-FFF2-40B4-BE49-F238E27FC236}">
                    <a16:creationId xmlns:a16="http://schemas.microsoft.com/office/drawing/2014/main" id="{201990A4-7A78-4A45-AD25-4352E8218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37F90063-29B0-4253-B958-9D0918E926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Freeform 30">
                <a:extLst>
                  <a:ext uri="{FF2B5EF4-FFF2-40B4-BE49-F238E27FC236}">
                    <a16:creationId xmlns:a16="http://schemas.microsoft.com/office/drawing/2014/main" id="{FA12D28A-1FFD-4051-8DCA-A1C67182BC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075502AF-634E-4C10-A62C-F49F51ACBD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C231916-A9AD-49FA-B5FE-8FFD5BEBB0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8" name="Freeform 32">
                <a:extLst>
                  <a:ext uri="{FF2B5EF4-FFF2-40B4-BE49-F238E27FC236}">
                    <a16:creationId xmlns:a16="http://schemas.microsoft.com/office/drawing/2014/main" id="{F3A20DDE-9699-473E-90A0-7FF6431B7F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33">
                <a:extLst>
                  <a:ext uri="{FF2B5EF4-FFF2-40B4-BE49-F238E27FC236}">
                    <a16:creationId xmlns:a16="http://schemas.microsoft.com/office/drawing/2014/main" id="{CB2F2DAB-FEEE-4C1A-880D-12E7662D00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0EE14B60-AE36-47C3-AE14-98BD450D38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F4A1D5E5-A84E-4E4D-B5E6-65AEAA19A5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E496497F-F30C-4B25-9CBF-3CAD4A96B3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A4A7B32D-16D6-4795-9E64-B626DB56D18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38">
                <a:extLst>
                  <a:ext uri="{FF2B5EF4-FFF2-40B4-BE49-F238E27FC236}">
                    <a16:creationId xmlns:a16="http://schemas.microsoft.com/office/drawing/2014/main" id="{B0BC9C13-95BF-4AA5-9FC3-A4A0878645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FC5ABB33-3337-4A94-A656-825D83EB8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40">
                <a:extLst>
                  <a:ext uri="{FF2B5EF4-FFF2-40B4-BE49-F238E27FC236}">
                    <a16:creationId xmlns:a16="http://schemas.microsoft.com/office/drawing/2014/main" id="{FA43FA5E-6287-418D-BE93-3B4F58F83B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" name="Rectangle 41">
                <a:extLst>
                  <a:ext uri="{FF2B5EF4-FFF2-40B4-BE49-F238E27FC236}">
                    <a16:creationId xmlns:a16="http://schemas.microsoft.com/office/drawing/2014/main" id="{426C1686-605F-4AC4-B5D3-32FF8D20A9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7EDB7-1437-4689-AD93-051AAE63FB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0691815" cy="7559676"/>
            <a:chOff x="0" y="-1"/>
            <a:chExt cx="12192003" cy="6858001"/>
          </a:xfrm>
        </p:grpSpPr>
        <p:sp useBgFill="1">
          <p:nvSpPr>
            <p:cNvPr id="57" name="Rectangle 56">
              <a:extLst>
                <a:ext uri="{FF2B5EF4-FFF2-40B4-BE49-F238E27FC236}">
                  <a16:creationId xmlns:a16="http://schemas.microsoft.com/office/drawing/2014/main" id="{CB9622E9-83EA-45FB-8EC1-4477B9101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2">
              <a:extLst>
                <a:ext uri="{FF2B5EF4-FFF2-40B4-BE49-F238E27FC236}">
                  <a16:creationId xmlns:a16="http://schemas.microsoft.com/office/drawing/2014/main" id="{9B668750-4C89-47F1-9591-BE7F26A04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F4A3706-CD49-4455-81DC-365A2D51C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50407" y="0"/>
            <a:ext cx="2021427" cy="7559674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A089F841-E435-4B8D-82BD-263C9553F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DAA38AAA-0F1D-404C-A14F-A9EA519B8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Freeform 7">
              <a:extLst>
                <a:ext uri="{FF2B5EF4-FFF2-40B4-BE49-F238E27FC236}">
                  <a16:creationId xmlns:a16="http://schemas.microsoft.com/office/drawing/2014/main" id="{79592AD6-0042-4811-8CA3-4FF820B0B2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8">
              <a:extLst>
                <a:ext uri="{FF2B5EF4-FFF2-40B4-BE49-F238E27FC236}">
                  <a16:creationId xmlns:a16="http://schemas.microsoft.com/office/drawing/2014/main" id="{E8D67C8B-8012-4B05-8119-C932C5E96C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EABE68F1-9E8A-4E95-A606-23B237E77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C35B2031-B854-4606-BCDA-0BBF83329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15A77494-4229-4AB1-BB6A-2EA9193FF4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ECC3FBA-4EBA-4179-A671-1042C678B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9" name="Freeform 13">
              <a:extLst>
                <a:ext uri="{FF2B5EF4-FFF2-40B4-BE49-F238E27FC236}">
                  <a16:creationId xmlns:a16="http://schemas.microsoft.com/office/drawing/2014/main" id="{02B530CD-3385-4D4F-AC32-CAB1C9DDA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0" name="Freeform 14">
              <a:extLst>
                <a:ext uri="{FF2B5EF4-FFF2-40B4-BE49-F238E27FC236}">
                  <a16:creationId xmlns:a16="http://schemas.microsoft.com/office/drawing/2014/main" id="{56227A7A-DA96-4E2B-B066-2554F98BFD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Freeform 15">
              <a:extLst>
                <a:ext uri="{FF2B5EF4-FFF2-40B4-BE49-F238E27FC236}">
                  <a16:creationId xmlns:a16="http://schemas.microsoft.com/office/drawing/2014/main" id="{607021BA-15C6-4D7A-A774-B7B1F2ED34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" name="Freeform 16">
              <a:extLst>
                <a:ext uri="{FF2B5EF4-FFF2-40B4-BE49-F238E27FC236}">
                  <a16:creationId xmlns:a16="http://schemas.microsoft.com/office/drawing/2014/main" id="{DC06C301-0EAD-447D-A966-8C7AB94A3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E686DF40-6765-4FBC-A7F8-9AF946D717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A1330CAA-984A-4FD3-A574-5377DF768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3461CAFE-EF80-4C38-A27B-6E6847F2B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C96CB611-34ED-41F3-B15D-F6B17B5E5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6D93242F-91B7-4F52-801F-9CEE2987D1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72209AFA-8B7F-46AE-80BC-7CD5E8175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283D5E20-6411-476C-8A6A-27F019149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E35069A2-A355-4382-8898-3D35D040D8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2B8F4B12-C56F-43C9-B678-11BE48DBE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8072F38D-DAD7-4A73-A1C3-356C48C419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3" name="Freeform 27">
              <a:extLst>
                <a:ext uri="{FF2B5EF4-FFF2-40B4-BE49-F238E27FC236}">
                  <a16:creationId xmlns:a16="http://schemas.microsoft.com/office/drawing/2014/main" id="{282751AD-3FCC-4A00-B6EB-CD4AEE37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4" name="Freeform 28">
              <a:extLst>
                <a:ext uri="{FF2B5EF4-FFF2-40B4-BE49-F238E27FC236}">
                  <a16:creationId xmlns:a16="http://schemas.microsoft.com/office/drawing/2014/main" id="{8EA220D4-1126-4A10-B0C9-60A5E99D70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5" name="Freeform 29">
              <a:extLst>
                <a:ext uri="{FF2B5EF4-FFF2-40B4-BE49-F238E27FC236}">
                  <a16:creationId xmlns:a16="http://schemas.microsoft.com/office/drawing/2014/main" id="{1C7FF311-C877-42AD-8656-6ADF9E8B03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6" name="Freeform 30">
              <a:extLst>
                <a:ext uri="{FF2B5EF4-FFF2-40B4-BE49-F238E27FC236}">
                  <a16:creationId xmlns:a16="http://schemas.microsoft.com/office/drawing/2014/main" id="{21D21197-E4E6-4974-8717-7A884C470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7" name="Freeform 31">
              <a:extLst>
                <a:ext uri="{FF2B5EF4-FFF2-40B4-BE49-F238E27FC236}">
                  <a16:creationId xmlns:a16="http://schemas.microsoft.com/office/drawing/2014/main" id="{8999D374-7231-438C-AAFF-586E90D7A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8" name="Freeform 32">
              <a:extLst>
                <a:ext uri="{FF2B5EF4-FFF2-40B4-BE49-F238E27FC236}">
                  <a16:creationId xmlns:a16="http://schemas.microsoft.com/office/drawing/2014/main" id="{2E99439A-BBE6-47F9-9B2E-08FB842D3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9" name="Rectangle 33">
              <a:extLst>
                <a:ext uri="{FF2B5EF4-FFF2-40B4-BE49-F238E27FC236}">
                  <a16:creationId xmlns:a16="http://schemas.microsoft.com/office/drawing/2014/main" id="{326BBA6A-787A-4927-9CEA-4EF2315E8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0" name="Freeform 34">
              <a:extLst>
                <a:ext uri="{FF2B5EF4-FFF2-40B4-BE49-F238E27FC236}">
                  <a16:creationId xmlns:a16="http://schemas.microsoft.com/office/drawing/2014/main" id="{9EBCF724-BD4F-4763-96EA-3B49A019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1" name="Freeform 35">
              <a:extLst>
                <a:ext uri="{FF2B5EF4-FFF2-40B4-BE49-F238E27FC236}">
                  <a16:creationId xmlns:a16="http://schemas.microsoft.com/office/drawing/2014/main" id="{514181B4-343A-468A-A7A3-A24EA1843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Freeform 36">
              <a:extLst>
                <a:ext uri="{FF2B5EF4-FFF2-40B4-BE49-F238E27FC236}">
                  <a16:creationId xmlns:a16="http://schemas.microsoft.com/office/drawing/2014/main" id="{CA203802-8F2C-4810-86C3-9F5C8A8C5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3" name="Freeform 37">
              <a:extLst>
                <a:ext uri="{FF2B5EF4-FFF2-40B4-BE49-F238E27FC236}">
                  <a16:creationId xmlns:a16="http://schemas.microsoft.com/office/drawing/2014/main" id="{49DE1B83-157A-4C15-9CDD-0890D4102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38">
              <a:extLst>
                <a:ext uri="{FF2B5EF4-FFF2-40B4-BE49-F238E27FC236}">
                  <a16:creationId xmlns:a16="http://schemas.microsoft.com/office/drawing/2014/main" id="{79FF2CFC-9520-4047-97BA-B9F21A5A8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39">
              <a:extLst>
                <a:ext uri="{FF2B5EF4-FFF2-40B4-BE49-F238E27FC236}">
                  <a16:creationId xmlns:a16="http://schemas.microsoft.com/office/drawing/2014/main" id="{51DF22B1-CEB5-4249-BD3A-994A6EDDF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40">
              <a:extLst>
                <a:ext uri="{FF2B5EF4-FFF2-40B4-BE49-F238E27FC236}">
                  <a16:creationId xmlns:a16="http://schemas.microsoft.com/office/drawing/2014/main" id="{25FAC49F-4726-4ED1-832D-A07808F71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7" name="Freeform 41">
              <a:extLst>
                <a:ext uri="{FF2B5EF4-FFF2-40B4-BE49-F238E27FC236}">
                  <a16:creationId xmlns:a16="http://schemas.microsoft.com/office/drawing/2014/main" id="{59C42689-6633-4333-9462-1733BC620D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42">
              <a:extLst>
                <a:ext uri="{FF2B5EF4-FFF2-40B4-BE49-F238E27FC236}">
                  <a16:creationId xmlns:a16="http://schemas.microsoft.com/office/drawing/2014/main" id="{60B37CFD-CC7B-44E0-8F09-78895A966F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43">
              <a:extLst>
                <a:ext uri="{FF2B5EF4-FFF2-40B4-BE49-F238E27FC236}">
                  <a16:creationId xmlns:a16="http://schemas.microsoft.com/office/drawing/2014/main" id="{F9074772-C2EC-4132-B934-4F0148F07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44">
              <a:extLst>
                <a:ext uri="{FF2B5EF4-FFF2-40B4-BE49-F238E27FC236}">
                  <a16:creationId xmlns:a16="http://schemas.microsoft.com/office/drawing/2014/main" id="{CD64CD1E-7C60-4B15-A6BD-0CDEC2532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1" name="Rectangle 45">
              <a:extLst>
                <a:ext uri="{FF2B5EF4-FFF2-40B4-BE49-F238E27FC236}">
                  <a16:creationId xmlns:a16="http://schemas.microsoft.com/office/drawing/2014/main" id="{76656787-08EB-4D3E-843B-3003DA325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BDDC6CD8-3C85-4154-8CA7-C90055C99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3" name="Freeform 47">
              <a:extLst>
                <a:ext uri="{FF2B5EF4-FFF2-40B4-BE49-F238E27FC236}">
                  <a16:creationId xmlns:a16="http://schemas.microsoft.com/office/drawing/2014/main" id="{64A47505-37C3-4DFD-B6A0-BACBE89A8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48">
              <a:extLst>
                <a:ext uri="{FF2B5EF4-FFF2-40B4-BE49-F238E27FC236}">
                  <a16:creationId xmlns:a16="http://schemas.microsoft.com/office/drawing/2014/main" id="{4FB147B4-C2A1-46AE-B6B5-BB05027FA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49">
              <a:extLst>
                <a:ext uri="{FF2B5EF4-FFF2-40B4-BE49-F238E27FC236}">
                  <a16:creationId xmlns:a16="http://schemas.microsoft.com/office/drawing/2014/main" id="{A962EF7A-E05D-47DA-BA74-C8629D9383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6" name="Freeform 50">
              <a:extLst>
                <a:ext uri="{FF2B5EF4-FFF2-40B4-BE49-F238E27FC236}">
                  <a16:creationId xmlns:a16="http://schemas.microsoft.com/office/drawing/2014/main" id="{2C8FDFCC-308B-4955-A813-DFAC66312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7" name="Freeform 51">
              <a:extLst>
                <a:ext uri="{FF2B5EF4-FFF2-40B4-BE49-F238E27FC236}">
                  <a16:creationId xmlns:a16="http://schemas.microsoft.com/office/drawing/2014/main" id="{52D46068-8CFB-4E0B-9543-28A7ECADD8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8" name="Freeform 52">
              <a:extLst>
                <a:ext uri="{FF2B5EF4-FFF2-40B4-BE49-F238E27FC236}">
                  <a16:creationId xmlns:a16="http://schemas.microsoft.com/office/drawing/2014/main" id="{E47AE856-C4BB-48CF-B2A2-AFB0579F4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9" name="Freeform 53">
              <a:extLst>
                <a:ext uri="{FF2B5EF4-FFF2-40B4-BE49-F238E27FC236}">
                  <a16:creationId xmlns:a16="http://schemas.microsoft.com/office/drawing/2014/main" id="{3338C43C-6074-4421-97E9-0B98323831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0" name="Freeform 54">
              <a:extLst>
                <a:ext uri="{FF2B5EF4-FFF2-40B4-BE49-F238E27FC236}">
                  <a16:creationId xmlns:a16="http://schemas.microsoft.com/office/drawing/2014/main" id="{910D8CF2-8086-4C4C-89E1-A82DB5DFFD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1" name="Freeform 55">
              <a:extLst>
                <a:ext uri="{FF2B5EF4-FFF2-40B4-BE49-F238E27FC236}">
                  <a16:creationId xmlns:a16="http://schemas.microsoft.com/office/drawing/2014/main" id="{FADABDD3-D22B-4229-8038-A9BBB3721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2" name="Freeform 56">
              <a:extLst>
                <a:ext uri="{FF2B5EF4-FFF2-40B4-BE49-F238E27FC236}">
                  <a16:creationId xmlns:a16="http://schemas.microsoft.com/office/drawing/2014/main" id="{7D9568FC-37BC-470C-93A5-8983D0C12E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3" name="Freeform 57">
              <a:extLst>
                <a:ext uri="{FF2B5EF4-FFF2-40B4-BE49-F238E27FC236}">
                  <a16:creationId xmlns:a16="http://schemas.microsoft.com/office/drawing/2014/main" id="{5786181E-9BC0-4551-9B1F-D58636404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4" name="Freeform 58">
              <a:extLst>
                <a:ext uri="{FF2B5EF4-FFF2-40B4-BE49-F238E27FC236}">
                  <a16:creationId xmlns:a16="http://schemas.microsoft.com/office/drawing/2014/main" id="{AD321C02-50D5-45DB-A66C-B77BFCA1DB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r="9432"/>
          <a:stretch/>
        </p:blipFill>
        <p:spPr>
          <a:xfrm>
            <a:off x="-4908" y="1"/>
            <a:ext cx="4448366" cy="3778088"/>
          </a:xfrm>
          <a:custGeom>
            <a:avLst/>
            <a:gdLst/>
            <a:ahLst/>
            <a:cxnLst/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 b="8272"/>
          <a:stretch/>
        </p:blipFill>
        <p:spPr>
          <a:xfrm>
            <a:off x="-4908" y="3778089"/>
            <a:ext cx="6628485" cy="3781587"/>
          </a:xfrm>
          <a:custGeom>
            <a:avLst/>
            <a:gdLst/>
            <a:ahLst/>
            <a:cxnLst/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C74412C7-7BA6-412B-93CA-2C8CE9E6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78234" y="-511"/>
            <a:ext cx="2320" cy="377983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sp>
        <p:nvSpPr>
          <p:cNvPr id="8" name="ZoneTexte 7"/>
          <p:cNvSpPr txBox="1"/>
          <p:nvPr/>
        </p:nvSpPr>
        <p:spPr>
          <a:xfrm>
            <a:off x="7439500" y="3331898"/>
            <a:ext cx="2585468" cy="390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400" dirty="0"/>
              <a:t>La salle de restauration 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5459D2F-D834-4D12-A2D5-D08685B26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26165" y="-511"/>
            <a:ext cx="2321" cy="7560187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6D5510ED-8B38-4431-85A0-01F45D6C03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4908" y="3778089"/>
            <a:ext cx="662848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4" name="Image 3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C36A5114-26C4-AC67-3383-03FFA3CAD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752" y="5993491"/>
            <a:ext cx="1920240" cy="13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57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551C300-1D7A-46C3-9EF6-0EAC9B1E1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EC1EDC6-1B42-4FCD-BC53-B1D05BFF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2529" y="0"/>
            <a:ext cx="10570696" cy="7559676"/>
            <a:chOff x="-14288" y="0"/>
            <a:chExt cx="12053888" cy="68580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3EFBCB-98A2-4F16-B3BB-BF9EC1784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3" name="Rectangle 5">
                <a:extLst>
                  <a:ext uri="{FF2B5EF4-FFF2-40B4-BE49-F238E27FC236}">
                    <a16:creationId xmlns:a16="http://schemas.microsoft.com/office/drawing/2014/main" id="{B399E29C-9CF8-4BD1-8750-949BA21268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CB02DFF7-56DA-42B6-B49A-C8926B841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07F77B45-21CD-43DB-AD58-24F814502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0151C40-12A4-4A09-A8B6-179A062EF6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F0146EA7-EB82-410D-A6ED-7C10C525AD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20DD5C02-0C86-4FA9-B82A-254EF58D37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19ED9FD5-1147-400A-8A32-82A74F7AD8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E79E6A0D-4D79-4788-8769-B989488019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A6F42038-BF59-409A-902B-AD7799149A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D8B0BD48-5982-4C95-A7C8-E0D2306453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F6C539D3-C6BD-4FB0-AA91-5AF1BF14C5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Line 16">
                <a:extLst>
                  <a:ext uri="{FF2B5EF4-FFF2-40B4-BE49-F238E27FC236}">
                    <a16:creationId xmlns:a16="http://schemas.microsoft.com/office/drawing/2014/main" id="{34F70AD6-B8F4-4F9D-8593-D4047107B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ShapeType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51EAB0E0-5DE2-4906-80B0-211A624789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8E8B65E-526B-458D-85A5-21C0A1A74F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E331A2-5388-42F4-A175-69310C1BEF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4E758D69-ACA2-4888-84BB-B05B1FAF2A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Rectangle 21">
                <a:extLst>
                  <a:ext uri="{FF2B5EF4-FFF2-40B4-BE49-F238E27FC236}">
                    <a16:creationId xmlns:a16="http://schemas.microsoft.com/office/drawing/2014/main" id="{078AAA22-796B-4F0E-85DA-B8B0E81115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D1254A9A-3E31-4A25-9A91-F9BC6CF6A3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18CADB3C-936C-476A-A261-28DD5ABA73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771961D1-28D7-4CC1-A720-2933E8B913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E7B8B616-B89E-4A1C-98DE-13B8B93947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5D6CC1A1-D003-44BA-87E4-B3A7F3D300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FF32749B-B34C-4FCB-A33A-0478844A93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4455F261-AC57-4085-8989-4DBED747F1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57CEA90D-DB58-4EC0-A55C-15FAF59E04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66BBB005-2E38-496A-A46C-FD2B0605C1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Freeform 31">
                <a:extLst>
                  <a:ext uri="{FF2B5EF4-FFF2-40B4-BE49-F238E27FC236}">
                    <a16:creationId xmlns:a16="http://schemas.microsoft.com/office/drawing/2014/main" id="{E1A7618C-DE9D-401A-AD7A-784F19DA85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441C57-A0CF-4D49-9609-55CB4646B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3" name="Freeform 32">
                <a:extLst>
                  <a:ext uri="{FF2B5EF4-FFF2-40B4-BE49-F238E27FC236}">
                    <a16:creationId xmlns:a16="http://schemas.microsoft.com/office/drawing/2014/main" id="{2D3240AD-75B9-452B-9967-D05B40DE5F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4" name="Freeform 33">
                <a:extLst>
                  <a:ext uri="{FF2B5EF4-FFF2-40B4-BE49-F238E27FC236}">
                    <a16:creationId xmlns:a16="http://schemas.microsoft.com/office/drawing/2014/main" id="{6A557EE5-4777-4655-A433-05006D841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Freeform 34">
                <a:extLst>
                  <a:ext uri="{FF2B5EF4-FFF2-40B4-BE49-F238E27FC236}">
                    <a16:creationId xmlns:a16="http://schemas.microsoft.com/office/drawing/2014/main" id="{6B721B6E-8FF2-470B-A180-C594E82718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Freeform 35">
                <a:extLst>
                  <a:ext uri="{FF2B5EF4-FFF2-40B4-BE49-F238E27FC236}">
                    <a16:creationId xmlns:a16="http://schemas.microsoft.com/office/drawing/2014/main" id="{23E045A6-2D54-488D-B5F0-688518430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7" name="Freeform 36">
                <a:extLst>
                  <a:ext uri="{FF2B5EF4-FFF2-40B4-BE49-F238E27FC236}">
                    <a16:creationId xmlns:a16="http://schemas.microsoft.com/office/drawing/2014/main" id="{2A4F07ED-57C7-4FF7-ABF8-793FC03A24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Freeform 37">
                <a:extLst>
                  <a:ext uri="{FF2B5EF4-FFF2-40B4-BE49-F238E27FC236}">
                    <a16:creationId xmlns:a16="http://schemas.microsoft.com/office/drawing/2014/main" id="{8829D0E6-D04F-4297-A784-6837F13EC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Freeform 38">
                <a:extLst>
                  <a:ext uri="{FF2B5EF4-FFF2-40B4-BE49-F238E27FC236}">
                    <a16:creationId xmlns:a16="http://schemas.microsoft.com/office/drawing/2014/main" id="{9477D3D3-AA00-446F-B05D-EBBA25D3C9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Freeform 39">
                <a:extLst>
                  <a:ext uri="{FF2B5EF4-FFF2-40B4-BE49-F238E27FC236}">
                    <a16:creationId xmlns:a16="http://schemas.microsoft.com/office/drawing/2014/main" id="{5AC450AD-A350-42FA-B7EA-103D4416B4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1" name="Freeform 40">
                <a:extLst>
                  <a:ext uri="{FF2B5EF4-FFF2-40B4-BE49-F238E27FC236}">
                    <a16:creationId xmlns:a16="http://schemas.microsoft.com/office/drawing/2014/main" id="{A10F783A-EC27-47BE-A21D-3531A036FA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Rectangle 41">
                <a:extLst>
                  <a:ext uri="{FF2B5EF4-FFF2-40B4-BE49-F238E27FC236}">
                    <a16:creationId xmlns:a16="http://schemas.microsoft.com/office/drawing/2014/main" id="{A2CBE444-D00C-4C80-9F29-42A250C500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6="http://schemas.microsoft.com/office/drawing/2014/main" xmlns:p14="http://schemas.microsoft.com/office/powerpoint/2010/main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51" name="Picture 2">
            <a:extLst>
              <a:ext uri="{FF2B5EF4-FFF2-40B4-BE49-F238E27FC236}">
                <a16:creationId xmlns:a16="http://schemas.microsoft.com/office/drawing/2014/main" id="{705E34FB-F15B-4B97-A591-8EE92E5FA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1815" cy="7559676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 Diagonal Corner Rectangle 6">
            <a:extLst>
              <a:ext uri="{FF2B5EF4-FFF2-40B4-BE49-F238E27FC236}">
                <a16:creationId xmlns:a16="http://schemas.microsoft.com/office/drawing/2014/main" id="{1E43660D-412A-41EF-9745-E92C0AC60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9891" y="890733"/>
            <a:ext cx="8969242" cy="5769950"/>
          </a:xfrm>
          <a:prstGeom prst="round2DiagRect">
            <a:avLst>
              <a:gd name="adj1" fmla="val 6185"/>
              <a:gd name="adj2" fmla="val 0"/>
            </a:avLst>
          </a:prstGeom>
          <a:solidFill>
            <a:srgbClr val="FFFFFF"/>
          </a:solidFill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9BF320-ED9F-89A8-2929-6E0E6733A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11555"/>
          <a:stretch/>
        </p:blipFill>
        <p:spPr>
          <a:xfrm>
            <a:off x="1184265" y="1296562"/>
            <a:ext cx="8328388" cy="5045165"/>
          </a:xfrm>
          <a:prstGeom prst="rect">
            <a:avLst/>
          </a:prstGeom>
        </p:spPr>
      </p:pic>
      <p:pic>
        <p:nvPicPr>
          <p:cNvPr id="4" name="Image 3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40B678C6-0D38-13F1-2C5B-BD12F5D5BC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573" y="6059792"/>
            <a:ext cx="1920240" cy="1350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6CC500-9E61-229D-2ECE-FE533A5AB915}"/>
              </a:ext>
            </a:extLst>
          </p:cNvPr>
          <p:cNvSpPr/>
          <p:nvPr/>
        </p:nvSpPr>
        <p:spPr>
          <a:xfrm rot="20644407">
            <a:off x="3735980" y="2699338"/>
            <a:ext cx="2868462" cy="64703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Gîte Hébergement + Salle de restauration + Classes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CB1B1F-58DC-5565-9DB5-8A5EA14E574D}"/>
              </a:ext>
            </a:extLst>
          </p:cNvPr>
          <p:cNvSpPr/>
          <p:nvPr/>
        </p:nvSpPr>
        <p:spPr>
          <a:xfrm rot="20586540">
            <a:off x="2430544" y="3231097"/>
            <a:ext cx="1536272" cy="21513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Centre équestre + Manège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91344-B50F-D872-D597-DE78F217EB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675693">
            <a:off x="7341804" y="2094786"/>
            <a:ext cx="759785" cy="25049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Espace libre + Parking Car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748FC-1577-3E9F-247C-91677EEACD1E}"/>
              </a:ext>
            </a:extLst>
          </p:cNvPr>
          <p:cNvSpPr/>
          <p:nvPr/>
        </p:nvSpPr>
        <p:spPr>
          <a:xfrm>
            <a:off x="2808683" y="1296562"/>
            <a:ext cx="881786" cy="112046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Espace Aire de jeu</a:t>
            </a:r>
          </a:p>
        </p:txBody>
      </p:sp>
    </p:spTree>
    <p:extLst>
      <p:ext uri="{BB962C8B-B14F-4D97-AF65-F5344CB8AC3E}">
        <p14:creationId xmlns:p14="http://schemas.microsoft.com/office/powerpoint/2010/main" val="17856219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1085</TotalTime>
  <Words>116</Words>
  <Application>Microsoft Office PowerPoint</Application>
  <PresentationFormat>Personnalisé</PresentationFormat>
  <Paragraphs>22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Tw Cen MT</vt:lpstr>
      <vt:lpstr>Circuit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dc:description/>
  <cp:lastModifiedBy>yann tertuff</cp:lastModifiedBy>
  <cp:revision>35</cp:revision>
  <dcterms:created xsi:type="dcterms:W3CDTF">2017-10-24T11:14:11Z</dcterms:created>
  <dcterms:modified xsi:type="dcterms:W3CDTF">2024-12-11T14:50:14Z</dcterms:modified>
  <dc:language>fr-FR</dc:language>
</cp:coreProperties>
</file>